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4"/>
  </p:sldMasterIdLst>
  <p:notesMasterIdLst>
    <p:notesMasterId r:id="rId24"/>
  </p:notesMasterIdLst>
  <p:sldIdLst>
    <p:sldId id="256" r:id="rId5"/>
    <p:sldId id="258" r:id="rId6"/>
    <p:sldId id="262" r:id="rId7"/>
    <p:sldId id="274" r:id="rId8"/>
    <p:sldId id="279" r:id="rId9"/>
    <p:sldId id="340" r:id="rId10"/>
    <p:sldId id="351" r:id="rId11"/>
    <p:sldId id="343" r:id="rId12"/>
    <p:sldId id="347" r:id="rId13"/>
    <p:sldId id="352" r:id="rId14"/>
    <p:sldId id="353" r:id="rId15"/>
    <p:sldId id="344" r:id="rId16"/>
    <p:sldId id="354" r:id="rId17"/>
    <p:sldId id="355" r:id="rId18"/>
    <p:sldId id="348" r:id="rId19"/>
    <p:sldId id="356" r:id="rId20"/>
    <p:sldId id="346" r:id="rId21"/>
    <p:sldId id="263" r:id="rId22"/>
    <p:sldId id="257" r:id="rId23"/>
  </p:sldIdLst>
  <p:sldSz cx="9144000" cy="5143500" type="screen16x9"/>
  <p:notesSz cx="6858000" cy="9144000"/>
  <p:embeddedFontLst>
    <p:embeddedFont>
      <p:font typeface="Aldrich" panose="020B0604020202020204" charset="0"/>
      <p:regular r:id="rId25"/>
    </p:embeddedFont>
    <p:embeddedFont>
      <p:font typeface="Bai Jamjuree" panose="020B0604020202020204" charset="-34"/>
      <p:regular r:id="rId26"/>
      <p:bold r:id="rId27"/>
      <p:italic r:id="rId28"/>
      <p:boldItalic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Segoe UI Variable Text" pitchFamily="2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B01BBC-A208-44DD-AC14-F64B434D3B7A}">
  <a:tblStyle styleId="{28B01BBC-A208-44DD-AC14-F64B434D3B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4" d="100"/>
          <a:sy n="114" d="100"/>
        </p:scale>
        <p:origin x="3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a Pérez Pardo" userId="7bc6f2072e429578" providerId="LiveId" clId="{CD74E19E-5E87-4D2E-97CA-7BA72490992C}"/>
    <pc:docChg chg="modSld">
      <pc:chgData name="Carla Pérez Pardo" userId="7bc6f2072e429578" providerId="LiveId" clId="{CD74E19E-5E87-4D2E-97CA-7BA72490992C}" dt="2024-12-18T21:44:01.784" v="0" actId="1076"/>
      <pc:docMkLst>
        <pc:docMk/>
      </pc:docMkLst>
      <pc:sldChg chg="modSp mod">
        <pc:chgData name="Carla Pérez Pardo" userId="7bc6f2072e429578" providerId="LiveId" clId="{CD74E19E-5E87-4D2E-97CA-7BA72490992C}" dt="2024-12-18T21:44:01.784" v="0" actId="1076"/>
        <pc:sldMkLst>
          <pc:docMk/>
          <pc:sldMk cId="1881250857" sldId="348"/>
        </pc:sldMkLst>
        <pc:picChg chg="mod">
          <ac:chgData name="Carla Pérez Pardo" userId="7bc6f2072e429578" providerId="LiveId" clId="{CD74E19E-5E87-4D2E-97CA-7BA72490992C}" dt="2024-12-18T21:44:01.784" v="0" actId="1076"/>
          <ac:picMkLst>
            <pc:docMk/>
            <pc:sldMk cId="1881250857" sldId="348"/>
            <ac:picMk id="3" creationId="{281E1E95-1AAF-3140-75D0-75B57188547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8" name="Google Shape;25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9" name="Google Shape;25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PRESENTACION PARA AMPLI DE MATES SOBRE MILESTONE 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/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Introducción breve: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Explica que la presentación trata sobre el uso de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GMAT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y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Python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para diseñar y analizar constelaciones de satélites.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Destaca que la propuesta combina herramientas avanzadas para lograr una gestión eficiente de misiones espaciales.</a:t>
            </a:r>
          </a:p>
          <a:p>
            <a:pPr marL="158750" indent="0">
              <a:buNone/>
            </a:pPr>
            <a:endParaRPr lang="es-E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g127f379f98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7" name="Google Shape;2597;g127f379f98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4991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g127f379f98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7" name="Google Shape;2597;g127f379f98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92980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9">
          <a:extLst>
            <a:ext uri="{FF2B5EF4-FFF2-40B4-BE49-F238E27FC236}">
              <a16:creationId xmlns:a16="http://schemas.microsoft.com/office/drawing/2014/main" id="{9F7EDC82-C5C6-7DC5-0748-D1B3A24CF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Google Shape;3310;g13e9dbcaf0c_0_172:notes">
            <a:extLst>
              <a:ext uri="{FF2B5EF4-FFF2-40B4-BE49-F238E27FC236}">
                <a16:creationId xmlns:a16="http://schemas.microsoft.com/office/drawing/2014/main" id="{54D5CB23-AFB6-995B-FBAF-BF80543D03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1" name="Google Shape;3311;g13e9dbcaf0c_0_172:notes">
            <a:extLst>
              <a:ext uri="{FF2B5EF4-FFF2-40B4-BE49-F238E27FC236}">
                <a16:creationId xmlns:a16="http://schemas.microsoft.com/office/drawing/2014/main" id="{1705992D-6F7C-96C3-09F7-DC7E27710B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1705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2">
          <a:extLst>
            <a:ext uri="{FF2B5EF4-FFF2-40B4-BE49-F238E27FC236}">
              <a16:creationId xmlns:a16="http://schemas.microsoft.com/office/drawing/2014/main" id="{AF1F9E4E-8EA3-D81A-F170-1D10E7303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3" name="Google Shape;2683;g127f379f983_0_53:notes">
            <a:extLst>
              <a:ext uri="{FF2B5EF4-FFF2-40B4-BE49-F238E27FC236}">
                <a16:creationId xmlns:a16="http://schemas.microsoft.com/office/drawing/2014/main" id="{E2D48DE5-1907-3705-BEA9-2F29EB2363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4" name="Google Shape;2684;g127f379f983_0_53:notes">
            <a:extLst>
              <a:ext uri="{FF2B5EF4-FFF2-40B4-BE49-F238E27FC236}">
                <a16:creationId xmlns:a16="http://schemas.microsoft.com/office/drawing/2014/main" id="{EF7A5A74-94EE-2CD4-07C3-A17D885C77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92905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9">
          <a:extLst>
            <a:ext uri="{FF2B5EF4-FFF2-40B4-BE49-F238E27FC236}">
              <a16:creationId xmlns:a16="http://schemas.microsoft.com/office/drawing/2014/main" id="{AC54D9E0-8916-1AD0-DE0D-ADB82F815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0" name="Google Shape;4950;g12948bcd1fb_0_24556:notes">
            <a:extLst>
              <a:ext uri="{FF2B5EF4-FFF2-40B4-BE49-F238E27FC236}">
                <a16:creationId xmlns:a16="http://schemas.microsoft.com/office/drawing/2014/main" id="{F4A427AB-9C17-0C38-07F3-38A8A89439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1" name="Google Shape;4951;g12948bcd1fb_0_24556:notes">
            <a:extLst>
              <a:ext uri="{FF2B5EF4-FFF2-40B4-BE49-F238E27FC236}">
                <a16:creationId xmlns:a16="http://schemas.microsoft.com/office/drawing/2014/main" id="{4FDD9DFB-4CE1-1CFA-ECB8-B68C0F7304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se utiliza en Python para detectar la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codificación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de archivos o cadenas de texto. Esto es útil cuando trabajas con datos de fuentes externas y no estás seguro de qué codificación usan (como UTF-8, ISO-8859-1, ASCII, etc.).</a:t>
            </a:r>
          </a:p>
          <a:p>
            <a:r>
              <a:rPr lang="es-ES" b="1">
                <a:effectLst/>
              </a:rPr>
              <a:t>¿Qué hace específicamente </a:t>
            </a:r>
            <a:r>
              <a:rPr lang="es-ES" b="1" err="1">
                <a:effectLst/>
              </a:rPr>
              <a:t>chardet</a:t>
            </a:r>
            <a:r>
              <a:rPr lang="es-ES" b="1">
                <a:effectLst/>
              </a:rPr>
              <a:t>?</a:t>
            </a:r>
          </a:p>
          <a:p>
            <a:pPr>
              <a:buFont typeface="+mj-lt"/>
              <a:buAutoNum type="arabicPeriod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Analiza los datos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: Examina patrones de bytes en los datos para inferir la codificación.</a:t>
            </a:r>
          </a:p>
          <a:p>
            <a:pPr>
              <a:buFont typeface="+mj-lt"/>
              <a:buAutoNum type="arabicPeriod"/>
            </a:pPr>
            <a:endParaRPr lang="es-ES" b="0" i="0">
              <a:solidFill>
                <a:srgbClr val="0D0D0D"/>
              </a:solidFill>
              <a:effectLst/>
              <a:latin typeface="Segoe UI Variable Text" pitchFamily="2" charset="0"/>
            </a:endParaRPr>
          </a:p>
          <a:p>
            <a:pPr marL="158750" indent="0">
              <a:buFont typeface="+mj-lt"/>
              <a:buNone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La biblioteca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Pandas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es una de las herramientas más populares en Python para la manipulación y análisis de datos estructurados. Ofrece estructuras de datos flexibles y eficientes, como </a:t>
            </a:r>
            <a:r>
              <a:rPr lang="es-ES" b="1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DataFrame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y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Series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, para manejar tablas, bases de datos, hojas de cálculo y otros tipos de datos de una manera sencilla y poderosa.</a:t>
            </a:r>
          </a:p>
        </p:txBody>
      </p:sp>
    </p:spTree>
    <p:extLst>
      <p:ext uri="{BB962C8B-B14F-4D97-AF65-F5344CB8AC3E}">
        <p14:creationId xmlns:p14="http://schemas.microsoft.com/office/powerpoint/2010/main" val="3064394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9">
          <a:extLst>
            <a:ext uri="{FF2B5EF4-FFF2-40B4-BE49-F238E27FC236}">
              <a16:creationId xmlns:a16="http://schemas.microsoft.com/office/drawing/2014/main" id="{BB1E7B24-A57B-1512-DC14-70D3EE9A9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0" name="Google Shape;4950;g12948bcd1fb_0_24556:notes">
            <a:extLst>
              <a:ext uri="{FF2B5EF4-FFF2-40B4-BE49-F238E27FC236}">
                <a16:creationId xmlns:a16="http://schemas.microsoft.com/office/drawing/2014/main" id="{FE21AB45-0BB1-5997-C177-3BDF1DDC3B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1" name="Google Shape;4951;g12948bcd1fb_0_24556:notes">
            <a:extLst>
              <a:ext uri="{FF2B5EF4-FFF2-40B4-BE49-F238E27FC236}">
                <a16:creationId xmlns:a16="http://schemas.microsoft.com/office/drawing/2014/main" id="{804A607F-2D67-E5EF-0EE9-F293D3DFE0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Un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diccionario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en Python es una estructura de datos que almacena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pares clave-valor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La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clave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es única e inmutable (por ejemplo, una cadena, número o tupla).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El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valor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puede ser cualquier tipo de dato: otro diccionario, listas, números, cadenas, etc.</a:t>
            </a:r>
          </a:p>
          <a:p>
            <a:pPr marL="158750" indent="0" algn="l">
              <a:buNone/>
            </a:pPr>
            <a:endParaRPr lang="es-ES"/>
          </a:p>
          <a:p>
            <a:pPr algn="l"/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En el código, los diccionarios se usan para representar relaciones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complejas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entre elementos, como:</a:t>
            </a:r>
          </a:p>
          <a:p>
            <a:pPr algn="l">
              <a:buFont typeface="+mj-lt"/>
              <a:buAutoNum type="arabicPeriod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Visibilidad entre satélites e </a:t>
            </a:r>
            <a:r>
              <a:rPr lang="es-ES" b="1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IoT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Resultados del balance de enlace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(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uplink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 y 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downlink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).</a:t>
            </a:r>
          </a:p>
          <a:p>
            <a:pPr algn="l">
              <a:buFont typeface="+mj-lt"/>
              <a:buAutoNum type="arabicPeriod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Organización de intervalos de tiempo y </a:t>
            </a:r>
            <a:r>
              <a:rPr lang="es-ES" b="1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bitrates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.</a:t>
            </a:r>
          </a:p>
          <a:p>
            <a:pPr marL="158750" indent="0" algn="l">
              <a:buFont typeface="+mj-lt"/>
              <a:buNone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Ej1: diccionario sencillo</a:t>
            </a:r>
          </a:p>
          <a:p>
            <a:pPr marL="158750" indent="0" algn="l">
              <a:buNone/>
            </a:pPr>
            <a:endParaRPr lang="es-ES"/>
          </a:p>
          <a:p>
            <a:pPr marL="158750" indent="0" algn="l">
              <a:buNone/>
            </a:pPr>
            <a:r>
              <a:rPr lang="es-ES" b="0" i="0" err="1">
                <a:solidFill>
                  <a:srgbClr val="383A42"/>
                </a:solidFill>
                <a:effectLst/>
                <a:latin typeface="ui-monospace"/>
              </a:rPr>
              <a:t>visibility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 = { </a:t>
            </a:r>
          </a:p>
          <a:p>
            <a:pPr marL="158750" indent="0" algn="l">
              <a:buNone/>
            </a:pP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(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22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): [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20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], </a:t>
            </a:r>
            <a:r>
              <a:rPr lang="es-ES" b="0" i="1">
                <a:solidFill>
                  <a:srgbClr val="A0A1A7"/>
                </a:solidFill>
                <a:effectLst/>
                <a:latin typeface="ui-monospace"/>
              </a:rPr>
              <a:t># Clave: (1, 22) | Valor: lista con tiempos de visibilidad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 </a:t>
            </a:r>
          </a:p>
          <a:p>
            <a:pPr marL="158750" indent="0" algn="l">
              <a:buNone/>
            </a:pP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(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23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): [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5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15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25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] </a:t>
            </a:r>
          </a:p>
          <a:p>
            <a:pPr marL="158750" indent="0" algn="l">
              <a:buNone/>
            </a:pP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}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Clave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: (1, 22) es una tupla que representa un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satélite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y un </a:t>
            </a:r>
            <a:r>
              <a:rPr lang="es-ES" b="1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IoT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Valor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: [0, 10, 20] es una lista que contiene los tiempos donde el satélite tiene visibilidad del 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IoT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.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Ej2: diccionarios complejos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 err="1">
                <a:solidFill>
                  <a:srgbClr val="383A42"/>
                </a:solidFill>
                <a:effectLst/>
                <a:latin typeface="ui-monospace"/>
              </a:rPr>
              <a:t>link_budget_results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 = {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(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22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): {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uplink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{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bitrate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300000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losses_db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120.5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eirp_dbw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20.0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},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downlink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{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bitrate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5000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losses_db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130.2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eirp_dbw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15.0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 }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},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(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23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): {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uplink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{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bitrate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250000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losses_db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125.0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},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downlink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{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bitrate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6000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, 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 err="1">
                <a:solidFill>
                  <a:srgbClr val="50A14F"/>
                </a:solidFill>
                <a:effectLst/>
                <a:latin typeface="ui-monospace"/>
              </a:rPr>
              <a:t>losses_db</a:t>
            </a:r>
            <a:r>
              <a:rPr lang="es-ES" b="0" i="0">
                <a:solidFill>
                  <a:srgbClr val="50A14F"/>
                </a:solidFill>
                <a:effectLst/>
                <a:latin typeface="ui-monospace"/>
              </a:rPr>
              <a:t>"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: </a:t>
            </a:r>
            <a:r>
              <a:rPr lang="es-ES" b="0" i="0">
                <a:solidFill>
                  <a:srgbClr val="986801"/>
                </a:solidFill>
                <a:effectLst/>
                <a:latin typeface="ui-monospace"/>
              </a:rPr>
              <a:t>135.0</a:t>
            </a: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} } 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383A42"/>
                </a:solidFill>
                <a:effectLst/>
                <a:latin typeface="ui-monospace"/>
              </a:rPr>
              <a:t>}</a:t>
            </a:r>
          </a:p>
          <a:p>
            <a:pPr marL="158750" indent="0" algn="l">
              <a:buFont typeface="Arial" panose="020B0604020202020204" pitchFamily="34" charset="0"/>
              <a:buNone/>
            </a:pPr>
            <a:endParaRPr lang="es-ES" b="0" i="0">
              <a:solidFill>
                <a:srgbClr val="0D0D0D"/>
              </a:solidFill>
              <a:effectLst/>
              <a:latin typeface="Segoe UI Variable Text" pitchFamily="2" charset="0"/>
            </a:endParaRPr>
          </a:p>
          <a:p>
            <a:pPr algn="l"/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Aquí,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cada clave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es una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tupla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(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sat_id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, 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iot_id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), y el valor es otro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diccionario anidado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con detalles del enlace: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"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uplink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" y "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downlink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" son claves dentro del diccionario principal.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Cada una almacena valores como </a:t>
            </a:r>
            <a:r>
              <a:rPr lang="es-ES" b="1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bitrate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, </a:t>
            </a:r>
            <a:r>
              <a:rPr lang="es-ES" b="1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losses_db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, etc.</a:t>
            </a:r>
          </a:p>
          <a:p>
            <a:pPr marL="158750" indent="0" algn="l">
              <a:buFont typeface="Arial" panose="020B0604020202020204" pitchFamily="34" charset="0"/>
              <a:buNone/>
            </a:pPr>
            <a:endParaRPr lang="es-ES" b="0" i="0">
              <a:solidFill>
                <a:srgbClr val="0D0D0D"/>
              </a:solidFill>
              <a:effectLst/>
              <a:latin typeface="Segoe UI Variable Text" pitchFamily="2" charset="0"/>
            </a:endParaRP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Puedes acceder a cualquier elemento con su clave:</a:t>
            </a:r>
          </a:p>
          <a:p>
            <a:pPr marL="158750" indent="0" algn="l">
              <a:buFont typeface="Arial" panose="020B0604020202020204" pitchFamily="34" charset="0"/>
              <a:buNone/>
            </a:pP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print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(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link_budget_results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[(1, 22)]["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uplink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"]["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bitrate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"])</a:t>
            </a:r>
          </a:p>
          <a:p>
            <a:pPr marL="158750" indent="0" algn="l">
              <a:buFont typeface="Arial" panose="020B0604020202020204" pitchFamily="34" charset="0"/>
              <a:buNone/>
            </a:pPr>
            <a:endParaRPr lang="es-ES" b="0" i="0">
              <a:solidFill>
                <a:srgbClr val="0D0D0D"/>
              </a:solidFill>
              <a:effectLst/>
              <a:latin typeface="Segoe UI Variable Text" pitchFamily="2" charset="0"/>
            </a:endParaRPr>
          </a:p>
          <a:p>
            <a:pPr marL="158750" indent="0" algn="l">
              <a:buFont typeface="Arial" panose="020B0604020202020204" pitchFamily="34" charset="0"/>
              <a:buNone/>
            </a:pPr>
            <a:endParaRPr lang="es-ES" b="0" i="0">
              <a:solidFill>
                <a:srgbClr val="0D0D0D"/>
              </a:solidFill>
              <a:effectLst/>
              <a:latin typeface="Segoe UI Variable Text" pitchFamily="2" charset="0"/>
            </a:endParaRPr>
          </a:p>
          <a:p>
            <a:pPr marL="158750" indent="0" algn="l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550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9">
          <a:extLst>
            <a:ext uri="{FF2B5EF4-FFF2-40B4-BE49-F238E27FC236}">
              <a16:creationId xmlns:a16="http://schemas.microsoft.com/office/drawing/2014/main" id="{41A567DF-AC01-00CC-722D-2B6A56396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Google Shape;3310;g13e9dbcaf0c_0_172:notes">
            <a:extLst>
              <a:ext uri="{FF2B5EF4-FFF2-40B4-BE49-F238E27FC236}">
                <a16:creationId xmlns:a16="http://schemas.microsoft.com/office/drawing/2014/main" id="{6B8C0482-34B5-AEDA-4DB5-749B6CAA0A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1" name="Google Shape;3311;g13e9dbcaf0c_0_172:notes">
            <a:extLst>
              <a:ext uri="{FF2B5EF4-FFF2-40B4-BE49-F238E27FC236}">
                <a16:creationId xmlns:a16="http://schemas.microsoft.com/office/drawing/2014/main" id="{4B0F69CA-D757-3437-E923-4DE7E35275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9458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9">
          <a:extLst>
            <a:ext uri="{FF2B5EF4-FFF2-40B4-BE49-F238E27FC236}">
              <a16:creationId xmlns:a16="http://schemas.microsoft.com/office/drawing/2014/main" id="{E9D158C9-4FFA-28C8-B78D-65E3FB752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Google Shape;3310;g13e9dbcaf0c_0_172:notes">
            <a:extLst>
              <a:ext uri="{FF2B5EF4-FFF2-40B4-BE49-F238E27FC236}">
                <a16:creationId xmlns:a16="http://schemas.microsoft.com/office/drawing/2014/main" id="{5B39C31A-9E3D-B673-E6DC-6246354C30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1" name="Google Shape;3311;g13e9dbcaf0c_0_172:notes">
            <a:extLst>
              <a:ext uri="{FF2B5EF4-FFF2-40B4-BE49-F238E27FC236}">
                <a16:creationId xmlns:a16="http://schemas.microsoft.com/office/drawing/2014/main" id="{27205118-8963-B85E-4D08-44D4B90576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31732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1" name="Google Shape;2781;g127f379f983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2" name="Google Shape;2782;g127f379f983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g127f379f98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7" name="Google Shape;2597;g127f379f98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g127f379f98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" name="Google Shape;2610;g127f379f98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Diapositiva 2: Índice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Recorre rápidamente los puntos clave: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Constelaciones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: definición y parámetros principales.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GMAT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: herramienta para simulación y generación de datos.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Python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: integración y análisis de datos generados.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GUI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: interfaz gráfica desarrollada para gestionar procesos.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Logros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y </a:t>
            </a:r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Objetivos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 del proyecto.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g12948bcd1fb_0_22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2" name="Google Shape;2762;g12948bcd1fb_0_229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Vamos a explicar porque son importante las constelaciones como podemos beneficiarnos de ellas, que parámetros necesitamos definir y conocer, cuales serán necesarios calcular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/>
          </a:p>
          <a:p>
            <a:pPr algn="l"/>
            <a:r>
              <a:rPr lang="es-ES" b="1" i="0">
                <a:solidFill>
                  <a:srgbClr val="0D0D0D"/>
                </a:solidFill>
                <a:effectLst/>
                <a:latin typeface="Segoe UI Variable Text" pitchFamily="2" charset="0"/>
              </a:rPr>
              <a:t>Diapositiva 3: Constelaciones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Explica: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Qué son las constelaciones: grupos de satélites que trabajan en conjunto.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Beneficios: cobertura global, redundancia, y aplicaciones como comunicaciones y observación terrestre.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Ejemplos: 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Starlink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, </a:t>
            </a:r>
            <a:r>
              <a:rPr lang="es-ES" b="0" i="0" err="1">
                <a:solidFill>
                  <a:srgbClr val="0D0D0D"/>
                </a:solidFill>
                <a:effectLst/>
                <a:latin typeface="Segoe UI Variable Text" pitchFamily="2" charset="0"/>
              </a:rPr>
              <a:t>OneWeb</a:t>
            </a: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, Galileo.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g12948bcd1fb_0_26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7" name="Google Shape;3087;g12948bcd1fb_0_26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Google Shape;3310;g13e9dbcaf0c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1" name="Google Shape;3311;g13e9dbcaf0c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Ahora queremos hablar de la herramienta GMAT, una aplicación que quizás algunos todavía no conocían pero con la que todos nos estamos </a:t>
            </a:r>
            <a:r>
              <a:rPr lang="es-ES" err="1"/>
              <a:t>familiarziando</a:t>
            </a:r>
            <a:r>
              <a:rPr lang="es-ES"/>
              <a:t> mas este año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1">
          <a:extLst>
            <a:ext uri="{FF2B5EF4-FFF2-40B4-BE49-F238E27FC236}">
              <a16:creationId xmlns:a16="http://schemas.microsoft.com/office/drawing/2014/main" id="{696AC682-7F63-4987-D406-25576BC66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2" name="Google Shape;4492;g12948bcd1fb_0_22316:notes">
            <a:extLst>
              <a:ext uri="{FF2B5EF4-FFF2-40B4-BE49-F238E27FC236}">
                <a16:creationId xmlns:a16="http://schemas.microsoft.com/office/drawing/2014/main" id="{4A3DBD36-EEBD-D303-10CD-F064ECB8A8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3" name="Google Shape;4493;g12948bcd1fb_0_22316:notes">
            <a:extLst>
              <a:ext uri="{FF2B5EF4-FFF2-40B4-BE49-F238E27FC236}">
                <a16:creationId xmlns:a16="http://schemas.microsoft.com/office/drawing/2014/main" id="{C395C042-2FF0-1855-8B63-7847B2BC0C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1553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1">
          <a:extLst>
            <a:ext uri="{FF2B5EF4-FFF2-40B4-BE49-F238E27FC236}">
              <a16:creationId xmlns:a16="http://schemas.microsoft.com/office/drawing/2014/main" id="{696AC682-7F63-4987-D406-25576BC66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2" name="Google Shape;4492;g12948bcd1fb_0_22316:notes">
            <a:extLst>
              <a:ext uri="{FF2B5EF4-FFF2-40B4-BE49-F238E27FC236}">
                <a16:creationId xmlns:a16="http://schemas.microsoft.com/office/drawing/2014/main" id="{4A3DBD36-EEBD-D303-10CD-F064ECB8A8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3" name="Google Shape;4493;g12948bcd1fb_0_22316:notes">
            <a:extLst>
              <a:ext uri="{FF2B5EF4-FFF2-40B4-BE49-F238E27FC236}">
                <a16:creationId xmlns:a16="http://schemas.microsoft.com/office/drawing/2014/main" id="{C395C042-2FF0-1855-8B63-7847B2BC0C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977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9">
          <a:extLst>
            <a:ext uri="{FF2B5EF4-FFF2-40B4-BE49-F238E27FC236}">
              <a16:creationId xmlns:a16="http://schemas.microsoft.com/office/drawing/2014/main" id="{A2B29B0C-3836-CF44-00BA-B0D232ACB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Google Shape;3310;g13e9dbcaf0c_0_172:notes">
            <a:extLst>
              <a:ext uri="{FF2B5EF4-FFF2-40B4-BE49-F238E27FC236}">
                <a16:creationId xmlns:a16="http://schemas.microsoft.com/office/drawing/2014/main" id="{9AC0F7B3-E8E6-8930-1B1D-782C151327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1" name="Google Shape;3311;g13e9dbcaf0c_0_172:notes">
            <a:extLst>
              <a:ext uri="{FF2B5EF4-FFF2-40B4-BE49-F238E27FC236}">
                <a16:creationId xmlns:a16="http://schemas.microsoft.com/office/drawing/2014/main" id="{E887703E-2B7C-FCB4-79B9-4022FB703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Python es conocido por su simplicidad y facilidad de aprendizaje.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Utilizado en múltiples disciplinas, desde inteligencia artificial hasta análisis de datos espaciales.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049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1">
          <a:extLst>
            <a:ext uri="{FF2B5EF4-FFF2-40B4-BE49-F238E27FC236}">
              <a16:creationId xmlns:a16="http://schemas.microsoft.com/office/drawing/2014/main" id="{086B705D-13D4-25A8-BF07-80EE08780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2" name="Google Shape;4492;g12948bcd1fb_0_22316:notes">
            <a:extLst>
              <a:ext uri="{FF2B5EF4-FFF2-40B4-BE49-F238E27FC236}">
                <a16:creationId xmlns:a16="http://schemas.microsoft.com/office/drawing/2014/main" id="{66BFB486-065D-C4C1-B7B5-870E686847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3" name="Google Shape;4493;g12948bcd1fb_0_22316:notes">
            <a:extLst>
              <a:ext uri="{FF2B5EF4-FFF2-40B4-BE49-F238E27FC236}">
                <a16:creationId xmlns:a16="http://schemas.microsoft.com/office/drawing/2014/main" id="{451B56C3-F61A-D0FC-AD82-69E65FC791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s-ES" b="0" i="0">
              <a:solidFill>
                <a:srgbClr val="0D0D0D"/>
              </a:solidFill>
              <a:effectLst/>
              <a:latin typeface="Segoe UI Variable Text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GMAT es una herramienta de simulación de órbitas y dinámicas espaciales.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Sirve para definir satélites, estaciones terrestres, y analizar trayectorias.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ES" b="0" i="0">
                <a:solidFill>
                  <a:srgbClr val="0D0D0D"/>
                </a:solidFill>
                <a:effectLst/>
                <a:latin typeface="Segoe UI Variable Text" pitchFamily="2" charset="0"/>
              </a:rPr>
              <a:t>Genera datos críticos como coordenadas, visibilidad, y tiempos de paso.</a:t>
            </a:r>
          </a:p>
        </p:txBody>
      </p:sp>
    </p:spTree>
    <p:extLst>
      <p:ext uri="{BB962C8B-B14F-4D97-AF65-F5344CB8AC3E}">
        <p14:creationId xmlns:p14="http://schemas.microsoft.com/office/powerpoint/2010/main" val="669423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48375" y="1541473"/>
            <a:ext cx="6647100" cy="1695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48525" y="3290708"/>
            <a:ext cx="66471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4" name="Google Shape;14;p2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17" name="Google Shape;17;p2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22" name="Google Shape;22;p2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27" name="Google Shape;27;p2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75;p2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76" name="Google Shape;76;p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2"/>
          <p:cNvSpPr/>
          <p:nvPr/>
        </p:nvSpPr>
        <p:spPr>
          <a:xfrm>
            <a:off x="7796285" y="2758125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11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11"/>
          <p:cNvSpPr txBox="1">
            <a:spLocks noGrp="1"/>
          </p:cNvSpPr>
          <p:nvPr>
            <p:ph type="title" hasCustomPrompt="1"/>
          </p:nvPr>
        </p:nvSpPr>
        <p:spPr>
          <a:xfrm>
            <a:off x="1189500" y="1573088"/>
            <a:ext cx="6765000" cy="1191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7" name="Google Shape;527;p11"/>
          <p:cNvSpPr txBox="1">
            <a:spLocks noGrp="1"/>
          </p:cNvSpPr>
          <p:nvPr>
            <p:ph type="subTitle" idx="1"/>
          </p:nvPr>
        </p:nvSpPr>
        <p:spPr>
          <a:xfrm>
            <a:off x="1189500" y="3008635"/>
            <a:ext cx="67650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28" name="Google Shape;52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398709" y="37756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9" name="Google Shape;529;p11"/>
          <p:cNvGrpSpPr/>
          <p:nvPr/>
        </p:nvGrpSpPr>
        <p:grpSpPr>
          <a:xfrm flipH="1">
            <a:off x="8442483" y="3580345"/>
            <a:ext cx="284143" cy="284718"/>
            <a:chOff x="432750" y="3302025"/>
            <a:chExt cx="217035" cy="217475"/>
          </a:xfrm>
        </p:grpSpPr>
        <p:sp>
          <p:nvSpPr>
            <p:cNvPr id="530" name="Google Shape;530;p11"/>
            <p:cNvSpPr/>
            <p:nvPr/>
          </p:nvSpPr>
          <p:spPr>
            <a:xfrm>
              <a:off x="43566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1"/>
          <p:cNvGrpSpPr/>
          <p:nvPr/>
        </p:nvGrpSpPr>
        <p:grpSpPr>
          <a:xfrm flipH="1">
            <a:off x="8412161" y="940850"/>
            <a:ext cx="357454" cy="956304"/>
            <a:chOff x="357713" y="600975"/>
            <a:chExt cx="357454" cy="956304"/>
          </a:xfrm>
        </p:grpSpPr>
        <p:sp>
          <p:nvSpPr>
            <p:cNvPr id="533" name="Google Shape;533;p11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1"/>
          <p:cNvGrpSpPr/>
          <p:nvPr/>
        </p:nvGrpSpPr>
        <p:grpSpPr>
          <a:xfrm flipH="1">
            <a:off x="-1204526" y="3464295"/>
            <a:ext cx="1965289" cy="517060"/>
            <a:chOff x="3539975" y="3523525"/>
            <a:chExt cx="745925" cy="196250"/>
          </a:xfrm>
        </p:grpSpPr>
        <p:sp>
          <p:nvSpPr>
            <p:cNvPr id="538" name="Google Shape;538;p1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13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13"/>
          <p:cNvSpPr txBox="1">
            <a:spLocks noGrp="1"/>
          </p:cNvSpPr>
          <p:nvPr>
            <p:ph type="title" hasCustomPrompt="1"/>
          </p:nvPr>
        </p:nvSpPr>
        <p:spPr>
          <a:xfrm>
            <a:off x="817925" y="1535078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58" name="Google Shape;558;p13"/>
          <p:cNvSpPr txBox="1">
            <a:spLocks noGrp="1"/>
          </p:cNvSpPr>
          <p:nvPr>
            <p:ph type="subTitle" idx="1"/>
          </p:nvPr>
        </p:nvSpPr>
        <p:spPr>
          <a:xfrm>
            <a:off x="1639675" y="1483450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13"/>
          <p:cNvSpPr txBox="1">
            <a:spLocks noGrp="1"/>
          </p:cNvSpPr>
          <p:nvPr>
            <p:ph type="subTitle" idx="2"/>
          </p:nvPr>
        </p:nvSpPr>
        <p:spPr>
          <a:xfrm>
            <a:off x="1639675" y="1838040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0" name="Google Shape;560;p13"/>
          <p:cNvSpPr txBox="1">
            <a:spLocks noGrp="1"/>
          </p:cNvSpPr>
          <p:nvPr>
            <p:ph type="title" idx="3" hasCustomPrompt="1"/>
          </p:nvPr>
        </p:nvSpPr>
        <p:spPr>
          <a:xfrm>
            <a:off x="817925" y="254729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1" name="Google Shape;561;p13"/>
          <p:cNvSpPr txBox="1">
            <a:spLocks noGrp="1"/>
          </p:cNvSpPr>
          <p:nvPr>
            <p:ph type="subTitle" idx="4"/>
          </p:nvPr>
        </p:nvSpPr>
        <p:spPr>
          <a:xfrm>
            <a:off x="1639675" y="2497425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5"/>
          </p:nvPr>
        </p:nvSpPr>
        <p:spPr>
          <a:xfrm>
            <a:off x="1639675" y="2852015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13"/>
          <p:cNvSpPr txBox="1">
            <a:spLocks noGrp="1"/>
          </p:cNvSpPr>
          <p:nvPr>
            <p:ph type="title" idx="6" hasCustomPrompt="1"/>
          </p:nvPr>
        </p:nvSpPr>
        <p:spPr>
          <a:xfrm>
            <a:off x="817925" y="355951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4" name="Google Shape;564;p13"/>
          <p:cNvSpPr txBox="1">
            <a:spLocks noGrp="1"/>
          </p:cNvSpPr>
          <p:nvPr>
            <p:ph type="subTitle" idx="7"/>
          </p:nvPr>
        </p:nvSpPr>
        <p:spPr>
          <a:xfrm>
            <a:off x="1639675" y="3511400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13"/>
          <p:cNvSpPr txBox="1">
            <a:spLocks noGrp="1"/>
          </p:cNvSpPr>
          <p:nvPr>
            <p:ph type="subTitle" idx="8"/>
          </p:nvPr>
        </p:nvSpPr>
        <p:spPr>
          <a:xfrm>
            <a:off x="1639675" y="3865990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13"/>
          <p:cNvSpPr txBox="1">
            <a:spLocks noGrp="1"/>
          </p:cNvSpPr>
          <p:nvPr>
            <p:ph type="title" idx="9" hasCustomPrompt="1"/>
          </p:nvPr>
        </p:nvSpPr>
        <p:spPr>
          <a:xfrm>
            <a:off x="4707713" y="1535078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7" name="Google Shape;567;p13"/>
          <p:cNvSpPr txBox="1">
            <a:spLocks noGrp="1"/>
          </p:cNvSpPr>
          <p:nvPr>
            <p:ph type="subTitle" idx="13"/>
          </p:nvPr>
        </p:nvSpPr>
        <p:spPr>
          <a:xfrm>
            <a:off x="5529413" y="1483450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8" name="Google Shape;568;p13"/>
          <p:cNvSpPr txBox="1">
            <a:spLocks noGrp="1"/>
          </p:cNvSpPr>
          <p:nvPr>
            <p:ph type="subTitle" idx="14"/>
          </p:nvPr>
        </p:nvSpPr>
        <p:spPr>
          <a:xfrm>
            <a:off x="5529413" y="1838040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9" name="Google Shape;569;p13"/>
          <p:cNvSpPr txBox="1">
            <a:spLocks noGrp="1"/>
          </p:cNvSpPr>
          <p:nvPr>
            <p:ph type="title" idx="15" hasCustomPrompt="1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70" name="Google Shape;570;p13"/>
          <p:cNvSpPr txBox="1">
            <a:spLocks noGrp="1"/>
          </p:cNvSpPr>
          <p:nvPr>
            <p:ph type="subTitle" idx="16"/>
          </p:nvPr>
        </p:nvSpPr>
        <p:spPr>
          <a:xfrm>
            <a:off x="5529413" y="2497425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p13"/>
          <p:cNvSpPr txBox="1">
            <a:spLocks noGrp="1"/>
          </p:cNvSpPr>
          <p:nvPr>
            <p:ph type="subTitle" idx="17"/>
          </p:nvPr>
        </p:nvSpPr>
        <p:spPr>
          <a:xfrm>
            <a:off x="5529413" y="2852015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" name="Google Shape;572;p13"/>
          <p:cNvSpPr txBox="1">
            <a:spLocks noGrp="1"/>
          </p:cNvSpPr>
          <p:nvPr>
            <p:ph type="title" idx="18" hasCustomPrompt="1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73" name="Google Shape;573;p13"/>
          <p:cNvSpPr txBox="1">
            <a:spLocks noGrp="1"/>
          </p:cNvSpPr>
          <p:nvPr>
            <p:ph type="subTitle" idx="19"/>
          </p:nvPr>
        </p:nvSpPr>
        <p:spPr>
          <a:xfrm>
            <a:off x="5529413" y="3511400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13"/>
          <p:cNvSpPr txBox="1">
            <a:spLocks noGrp="1"/>
          </p:cNvSpPr>
          <p:nvPr>
            <p:ph type="subTitle" idx="20"/>
          </p:nvPr>
        </p:nvSpPr>
        <p:spPr>
          <a:xfrm>
            <a:off x="5529413" y="3865990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13"/>
          <p:cNvSpPr txBox="1">
            <a:spLocks noGrp="1"/>
          </p:cNvSpPr>
          <p:nvPr>
            <p:ph type="title" idx="21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576" name="Google Shape;576;p13"/>
          <p:cNvGrpSpPr/>
          <p:nvPr/>
        </p:nvGrpSpPr>
        <p:grpSpPr>
          <a:xfrm>
            <a:off x="8246982" y="3524700"/>
            <a:ext cx="1039906" cy="679800"/>
            <a:chOff x="4082325" y="3790650"/>
            <a:chExt cx="1039906" cy="679800"/>
          </a:xfrm>
        </p:grpSpPr>
        <p:sp>
          <p:nvSpPr>
            <p:cNvPr id="577" name="Google Shape;577;p13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13"/>
          <p:cNvGrpSpPr/>
          <p:nvPr/>
        </p:nvGrpSpPr>
        <p:grpSpPr>
          <a:xfrm>
            <a:off x="-846423" y="4392645"/>
            <a:ext cx="1965289" cy="517060"/>
            <a:chOff x="3539975" y="3523525"/>
            <a:chExt cx="745925" cy="196250"/>
          </a:xfrm>
        </p:grpSpPr>
        <p:sp>
          <p:nvSpPr>
            <p:cNvPr id="581" name="Google Shape;581;p1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13"/>
          <p:cNvGrpSpPr/>
          <p:nvPr/>
        </p:nvGrpSpPr>
        <p:grpSpPr>
          <a:xfrm flipH="1">
            <a:off x="-3594575" y="-199329"/>
            <a:ext cx="4000413" cy="3175881"/>
            <a:chOff x="5207925" y="-1994879"/>
            <a:chExt cx="4000413" cy="3175881"/>
          </a:xfrm>
        </p:grpSpPr>
        <p:sp>
          <p:nvSpPr>
            <p:cNvPr id="598" name="Google Shape;598;p13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12"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3" name="Google Shape;693;p15"/>
          <p:cNvGrpSpPr/>
          <p:nvPr/>
        </p:nvGrpSpPr>
        <p:grpSpPr>
          <a:xfrm>
            <a:off x="357713" y="2863850"/>
            <a:ext cx="357454" cy="956304"/>
            <a:chOff x="357713" y="600975"/>
            <a:chExt cx="357454" cy="956304"/>
          </a:xfrm>
        </p:grpSpPr>
        <p:sp>
          <p:nvSpPr>
            <p:cNvPr id="694" name="Google Shape;694;p15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8" name="Google Shape;69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6295609" y="-883375"/>
            <a:ext cx="9353213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15"/>
          <p:cNvSpPr txBox="1">
            <a:spLocks noGrp="1"/>
          </p:cNvSpPr>
          <p:nvPr>
            <p:ph type="title"/>
          </p:nvPr>
        </p:nvSpPr>
        <p:spPr>
          <a:xfrm>
            <a:off x="5903275" y="1027175"/>
            <a:ext cx="2525400" cy="1866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8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6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6"/>
          <p:cNvSpPr txBox="1">
            <a:spLocks noGrp="1"/>
          </p:cNvSpPr>
          <p:nvPr>
            <p:ph type="title"/>
          </p:nvPr>
        </p:nvSpPr>
        <p:spPr>
          <a:xfrm>
            <a:off x="1116375" y="1556340"/>
            <a:ext cx="4509600" cy="1287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3" name="Google Shape;703;p16"/>
          <p:cNvSpPr txBox="1">
            <a:spLocks noGrp="1"/>
          </p:cNvSpPr>
          <p:nvPr>
            <p:ph type="title" idx="2" hasCustomPrompt="1"/>
          </p:nvPr>
        </p:nvSpPr>
        <p:spPr>
          <a:xfrm>
            <a:off x="5638521" y="1356584"/>
            <a:ext cx="25752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4" name="Google Shape;704;p16"/>
          <p:cNvSpPr txBox="1">
            <a:spLocks noGrp="1"/>
          </p:cNvSpPr>
          <p:nvPr>
            <p:ph type="subTitle" idx="1"/>
          </p:nvPr>
        </p:nvSpPr>
        <p:spPr>
          <a:xfrm>
            <a:off x="1116121" y="3333247"/>
            <a:ext cx="45096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5" name="Google Shape;705;p16"/>
          <p:cNvGrpSpPr/>
          <p:nvPr/>
        </p:nvGrpSpPr>
        <p:grpSpPr>
          <a:xfrm>
            <a:off x="8428538" y="2148684"/>
            <a:ext cx="357454" cy="956304"/>
            <a:chOff x="357713" y="600975"/>
            <a:chExt cx="357454" cy="956304"/>
          </a:xfrm>
        </p:grpSpPr>
        <p:sp>
          <p:nvSpPr>
            <p:cNvPr id="706" name="Google Shape;706;p16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16"/>
          <p:cNvSpPr/>
          <p:nvPr/>
        </p:nvSpPr>
        <p:spPr>
          <a:xfrm flipH="1">
            <a:off x="5001370" y="48220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" name="Google Shape;711;p16"/>
          <p:cNvGrpSpPr/>
          <p:nvPr/>
        </p:nvGrpSpPr>
        <p:grpSpPr>
          <a:xfrm rot="10800000" flipH="1">
            <a:off x="5556872" y="4363371"/>
            <a:ext cx="3952129" cy="3175881"/>
            <a:chOff x="5256209" y="-1994879"/>
            <a:chExt cx="3952129" cy="3175881"/>
          </a:xfrm>
        </p:grpSpPr>
        <p:sp>
          <p:nvSpPr>
            <p:cNvPr id="712" name="Google Shape;712;p16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16"/>
          <p:cNvGrpSpPr/>
          <p:nvPr/>
        </p:nvGrpSpPr>
        <p:grpSpPr>
          <a:xfrm flipH="1">
            <a:off x="2974550" y="4422286"/>
            <a:ext cx="793256" cy="182899"/>
            <a:chOff x="2685575" y="2835950"/>
            <a:chExt cx="433000" cy="99825"/>
          </a:xfrm>
        </p:grpSpPr>
        <p:sp>
          <p:nvSpPr>
            <p:cNvPr id="715" name="Google Shape;715;p16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16"/>
          <p:cNvGrpSpPr/>
          <p:nvPr/>
        </p:nvGrpSpPr>
        <p:grpSpPr>
          <a:xfrm flipH="1">
            <a:off x="896693" y="1036495"/>
            <a:ext cx="283332" cy="284718"/>
            <a:chOff x="423709" y="3302025"/>
            <a:chExt cx="216416" cy="217475"/>
          </a:xfrm>
        </p:grpSpPr>
        <p:sp>
          <p:nvSpPr>
            <p:cNvPr id="720" name="Google Shape;720;p16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" name="Google Shape;722;p16"/>
          <p:cNvGrpSpPr/>
          <p:nvPr/>
        </p:nvGrpSpPr>
        <p:grpSpPr>
          <a:xfrm flipH="1">
            <a:off x="2106901" y="-974958"/>
            <a:ext cx="2019176" cy="2019176"/>
            <a:chOff x="1943325" y="-220375"/>
            <a:chExt cx="1298672" cy="1298672"/>
          </a:xfrm>
        </p:grpSpPr>
        <p:sp>
          <p:nvSpPr>
            <p:cNvPr id="723" name="Google Shape;723;p16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7"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2" name="Google Shape;772;p17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17"/>
          <p:cNvSpPr txBox="1">
            <a:spLocks noGrp="1"/>
          </p:cNvSpPr>
          <p:nvPr>
            <p:ph type="body" idx="1"/>
          </p:nvPr>
        </p:nvSpPr>
        <p:spPr>
          <a:xfrm flipH="1">
            <a:off x="4572000" y="1687975"/>
            <a:ext cx="3856500" cy="29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4" name="Google Shape;774;p17"/>
          <p:cNvSpPr txBox="1">
            <a:spLocks noGrp="1"/>
          </p:cNvSpPr>
          <p:nvPr>
            <p:ph type="body" idx="2"/>
          </p:nvPr>
        </p:nvSpPr>
        <p:spPr>
          <a:xfrm flipH="1">
            <a:off x="715500" y="1687975"/>
            <a:ext cx="3856500" cy="29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5" name="Google Shape;775;p17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776" name="Google Shape;776;p17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777" name="Google Shape;777;p17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_1_1_1_1_2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0" name="Google Shape;780;p1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18"/>
          <p:cNvSpPr txBox="1">
            <a:spLocks noGrp="1"/>
          </p:cNvSpPr>
          <p:nvPr>
            <p:ph type="subTitle" idx="1"/>
          </p:nvPr>
        </p:nvSpPr>
        <p:spPr>
          <a:xfrm>
            <a:off x="5509997" y="3018746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2" name="Google Shape;782;p18"/>
          <p:cNvSpPr txBox="1">
            <a:spLocks noGrp="1"/>
          </p:cNvSpPr>
          <p:nvPr>
            <p:ph type="subTitle" idx="2"/>
          </p:nvPr>
        </p:nvSpPr>
        <p:spPr>
          <a:xfrm>
            <a:off x="5509984" y="3411654"/>
            <a:ext cx="22818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3" name="Google Shape;783;p18"/>
          <p:cNvSpPr txBox="1">
            <a:spLocks noGrp="1"/>
          </p:cNvSpPr>
          <p:nvPr>
            <p:ph type="subTitle" idx="3"/>
          </p:nvPr>
        </p:nvSpPr>
        <p:spPr>
          <a:xfrm>
            <a:off x="2027671" y="3018746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4" name="Google Shape;784;p18"/>
          <p:cNvSpPr txBox="1">
            <a:spLocks noGrp="1"/>
          </p:cNvSpPr>
          <p:nvPr>
            <p:ph type="subTitle" idx="4"/>
          </p:nvPr>
        </p:nvSpPr>
        <p:spPr>
          <a:xfrm>
            <a:off x="2027646" y="3411654"/>
            <a:ext cx="22818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5" name="Google Shape;785;p18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786" name="Google Shape;786;p18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787" name="Google Shape;787;p1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18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790" name="Google Shape;790;p1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18"/>
          <p:cNvGrpSpPr/>
          <p:nvPr/>
        </p:nvGrpSpPr>
        <p:grpSpPr>
          <a:xfrm>
            <a:off x="4216658" y="4528371"/>
            <a:ext cx="793256" cy="182899"/>
            <a:chOff x="2685575" y="2835950"/>
            <a:chExt cx="433000" cy="99825"/>
          </a:xfrm>
        </p:grpSpPr>
        <p:sp>
          <p:nvSpPr>
            <p:cNvPr id="795" name="Google Shape;795;p18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18"/>
          <p:cNvGrpSpPr/>
          <p:nvPr/>
        </p:nvGrpSpPr>
        <p:grpSpPr>
          <a:xfrm>
            <a:off x="8323390" y="3373645"/>
            <a:ext cx="1965289" cy="517060"/>
            <a:chOff x="3539975" y="3523525"/>
            <a:chExt cx="745925" cy="196250"/>
          </a:xfrm>
        </p:grpSpPr>
        <p:sp>
          <p:nvSpPr>
            <p:cNvPr id="800" name="Google Shape;800;p1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16" name="Google Shape;816;p18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rot="10800000" flipH="1">
            <a:off x="6828749" y="-445753"/>
            <a:ext cx="9353213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18"/>
          <p:cNvSpPr txBox="1">
            <a:spLocks noGrp="1"/>
          </p:cNvSpPr>
          <p:nvPr>
            <p:ph type="subTitle" idx="5"/>
          </p:nvPr>
        </p:nvSpPr>
        <p:spPr>
          <a:xfrm>
            <a:off x="5509997" y="1585321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p18"/>
          <p:cNvSpPr txBox="1">
            <a:spLocks noGrp="1"/>
          </p:cNvSpPr>
          <p:nvPr>
            <p:ph type="subTitle" idx="6"/>
          </p:nvPr>
        </p:nvSpPr>
        <p:spPr>
          <a:xfrm>
            <a:off x="5509984" y="1978229"/>
            <a:ext cx="22818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18"/>
          <p:cNvSpPr txBox="1">
            <a:spLocks noGrp="1"/>
          </p:cNvSpPr>
          <p:nvPr>
            <p:ph type="subTitle" idx="7"/>
          </p:nvPr>
        </p:nvSpPr>
        <p:spPr>
          <a:xfrm>
            <a:off x="2027671" y="1585321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0" name="Google Shape;820;p18"/>
          <p:cNvSpPr txBox="1">
            <a:spLocks noGrp="1"/>
          </p:cNvSpPr>
          <p:nvPr>
            <p:ph type="subTitle" idx="8"/>
          </p:nvPr>
        </p:nvSpPr>
        <p:spPr>
          <a:xfrm>
            <a:off x="2027646" y="1978229"/>
            <a:ext cx="22818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_1_1_1_2_1"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2" name="Google Shape;822;p19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3" name="Google Shape;823;p19"/>
          <p:cNvSpPr txBox="1">
            <a:spLocks noGrp="1"/>
          </p:cNvSpPr>
          <p:nvPr>
            <p:ph type="subTitle" idx="1"/>
          </p:nvPr>
        </p:nvSpPr>
        <p:spPr>
          <a:xfrm>
            <a:off x="4874072" y="3821141"/>
            <a:ext cx="20400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4" name="Google Shape;824;p19"/>
          <p:cNvSpPr txBox="1">
            <a:spLocks noGrp="1"/>
          </p:cNvSpPr>
          <p:nvPr>
            <p:ph type="subTitle" idx="2"/>
          </p:nvPr>
        </p:nvSpPr>
        <p:spPr>
          <a:xfrm>
            <a:off x="4874053" y="4083223"/>
            <a:ext cx="20400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5" name="Google Shape;825;p19"/>
          <p:cNvSpPr txBox="1">
            <a:spLocks noGrp="1"/>
          </p:cNvSpPr>
          <p:nvPr>
            <p:ph type="subTitle" idx="3"/>
          </p:nvPr>
        </p:nvSpPr>
        <p:spPr>
          <a:xfrm>
            <a:off x="2229956" y="3821141"/>
            <a:ext cx="20400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6" name="Google Shape;826;p19"/>
          <p:cNvSpPr txBox="1">
            <a:spLocks noGrp="1"/>
          </p:cNvSpPr>
          <p:nvPr>
            <p:ph type="subTitle" idx="4"/>
          </p:nvPr>
        </p:nvSpPr>
        <p:spPr>
          <a:xfrm>
            <a:off x="2229928" y="4083223"/>
            <a:ext cx="20400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7" name="Google Shape;827;p19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828" name="Google Shape;828;p19"/>
          <p:cNvSpPr txBox="1">
            <a:spLocks noGrp="1"/>
          </p:cNvSpPr>
          <p:nvPr>
            <p:ph type="subTitle" idx="5"/>
          </p:nvPr>
        </p:nvSpPr>
        <p:spPr>
          <a:xfrm>
            <a:off x="4874072" y="2007179"/>
            <a:ext cx="20400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9" name="Google Shape;829;p19"/>
          <p:cNvSpPr txBox="1">
            <a:spLocks noGrp="1"/>
          </p:cNvSpPr>
          <p:nvPr>
            <p:ph type="subTitle" idx="6"/>
          </p:nvPr>
        </p:nvSpPr>
        <p:spPr>
          <a:xfrm>
            <a:off x="4874053" y="2269265"/>
            <a:ext cx="20400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0" name="Google Shape;830;p19"/>
          <p:cNvSpPr txBox="1">
            <a:spLocks noGrp="1"/>
          </p:cNvSpPr>
          <p:nvPr>
            <p:ph type="subTitle" idx="7"/>
          </p:nvPr>
        </p:nvSpPr>
        <p:spPr>
          <a:xfrm>
            <a:off x="2229956" y="2007179"/>
            <a:ext cx="20400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19"/>
          <p:cNvSpPr txBox="1">
            <a:spLocks noGrp="1"/>
          </p:cNvSpPr>
          <p:nvPr>
            <p:ph type="subTitle" idx="8"/>
          </p:nvPr>
        </p:nvSpPr>
        <p:spPr>
          <a:xfrm>
            <a:off x="2229928" y="2269265"/>
            <a:ext cx="20400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32" name="Google Shape;832;p19"/>
          <p:cNvGrpSpPr/>
          <p:nvPr/>
        </p:nvGrpSpPr>
        <p:grpSpPr>
          <a:xfrm>
            <a:off x="398750" y="1564070"/>
            <a:ext cx="282284" cy="284718"/>
            <a:chOff x="431259" y="3302025"/>
            <a:chExt cx="215616" cy="217475"/>
          </a:xfrm>
        </p:grpSpPr>
        <p:sp>
          <p:nvSpPr>
            <p:cNvPr id="833" name="Google Shape;833;p19"/>
            <p:cNvSpPr/>
            <p:nvPr/>
          </p:nvSpPr>
          <p:spPr>
            <a:xfrm>
              <a:off x="431259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9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19"/>
          <p:cNvGrpSpPr/>
          <p:nvPr/>
        </p:nvGrpSpPr>
        <p:grpSpPr>
          <a:xfrm>
            <a:off x="357713" y="3191775"/>
            <a:ext cx="357454" cy="956304"/>
            <a:chOff x="357713" y="600975"/>
            <a:chExt cx="357454" cy="956304"/>
          </a:xfrm>
        </p:grpSpPr>
        <p:sp>
          <p:nvSpPr>
            <p:cNvPr id="836" name="Google Shape;836;p19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9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9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9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19"/>
          <p:cNvGrpSpPr/>
          <p:nvPr/>
        </p:nvGrpSpPr>
        <p:grpSpPr>
          <a:xfrm>
            <a:off x="239464" y="4378897"/>
            <a:ext cx="2019176" cy="2019176"/>
            <a:chOff x="1943325" y="-220375"/>
            <a:chExt cx="1298672" cy="1298672"/>
          </a:xfrm>
        </p:grpSpPr>
        <p:sp>
          <p:nvSpPr>
            <p:cNvPr id="841" name="Google Shape;841;p19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9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9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9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9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9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9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9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9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9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9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9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9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9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9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9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9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9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9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9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9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9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19"/>
          <p:cNvGrpSpPr/>
          <p:nvPr/>
        </p:nvGrpSpPr>
        <p:grpSpPr>
          <a:xfrm>
            <a:off x="7985565" y="3429220"/>
            <a:ext cx="1965289" cy="517060"/>
            <a:chOff x="3539975" y="3523525"/>
            <a:chExt cx="745925" cy="196250"/>
          </a:xfrm>
        </p:grpSpPr>
        <p:sp>
          <p:nvSpPr>
            <p:cNvPr id="890" name="Google Shape;890;p19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9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6" name="Google Shape;906;p19"/>
          <p:cNvSpPr/>
          <p:nvPr/>
        </p:nvSpPr>
        <p:spPr>
          <a:xfrm>
            <a:off x="1020350" y="23917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_1_1_1_1_2_1_1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8" name="Google Shape;908;p20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09" name="Google Shape;909;p20"/>
          <p:cNvSpPr txBox="1">
            <a:spLocks noGrp="1"/>
          </p:cNvSpPr>
          <p:nvPr>
            <p:ph type="subTitle" idx="1"/>
          </p:nvPr>
        </p:nvSpPr>
        <p:spPr>
          <a:xfrm>
            <a:off x="6500284" y="2800350"/>
            <a:ext cx="19281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0" name="Google Shape;910;p20"/>
          <p:cNvSpPr txBox="1">
            <a:spLocks noGrp="1"/>
          </p:cNvSpPr>
          <p:nvPr>
            <p:ph type="subTitle" idx="2"/>
          </p:nvPr>
        </p:nvSpPr>
        <p:spPr>
          <a:xfrm>
            <a:off x="6500273" y="3062422"/>
            <a:ext cx="1928100" cy="7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p20"/>
          <p:cNvSpPr txBox="1">
            <a:spLocks noGrp="1"/>
          </p:cNvSpPr>
          <p:nvPr>
            <p:ph type="subTitle" idx="3"/>
          </p:nvPr>
        </p:nvSpPr>
        <p:spPr>
          <a:xfrm>
            <a:off x="4572006" y="2800350"/>
            <a:ext cx="19281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20"/>
          <p:cNvSpPr txBox="1">
            <a:spLocks noGrp="1"/>
          </p:cNvSpPr>
          <p:nvPr>
            <p:ph type="subTitle" idx="4"/>
          </p:nvPr>
        </p:nvSpPr>
        <p:spPr>
          <a:xfrm>
            <a:off x="4571984" y="3062422"/>
            <a:ext cx="1928100" cy="7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3" name="Google Shape;913;p20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914" name="Google Shape;914;p20"/>
          <p:cNvSpPr txBox="1">
            <a:spLocks noGrp="1"/>
          </p:cNvSpPr>
          <p:nvPr>
            <p:ph type="subTitle" idx="5"/>
          </p:nvPr>
        </p:nvSpPr>
        <p:spPr>
          <a:xfrm>
            <a:off x="2643734" y="2800363"/>
            <a:ext cx="19281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5" name="Google Shape;915;p20"/>
          <p:cNvSpPr txBox="1">
            <a:spLocks noGrp="1"/>
          </p:cNvSpPr>
          <p:nvPr>
            <p:ph type="subTitle" idx="6"/>
          </p:nvPr>
        </p:nvSpPr>
        <p:spPr>
          <a:xfrm>
            <a:off x="2643718" y="3062447"/>
            <a:ext cx="1928100" cy="7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20"/>
          <p:cNvSpPr txBox="1">
            <a:spLocks noGrp="1"/>
          </p:cNvSpPr>
          <p:nvPr>
            <p:ph type="subTitle" idx="7"/>
          </p:nvPr>
        </p:nvSpPr>
        <p:spPr>
          <a:xfrm>
            <a:off x="715527" y="2800363"/>
            <a:ext cx="19281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7" name="Google Shape;917;p20"/>
          <p:cNvSpPr txBox="1">
            <a:spLocks noGrp="1"/>
          </p:cNvSpPr>
          <p:nvPr>
            <p:ph type="subTitle" idx="8"/>
          </p:nvPr>
        </p:nvSpPr>
        <p:spPr>
          <a:xfrm>
            <a:off x="715500" y="3062447"/>
            <a:ext cx="1928100" cy="7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18" name="Google Shape;918;p20"/>
          <p:cNvGrpSpPr/>
          <p:nvPr/>
        </p:nvGrpSpPr>
        <p:grpSpPr>
          <a:xfrm>
            <a:off x="398750" y="1564070"/>
            <a:ext cx="282284" cy="284718"/>
            <a:chOff x="431259" y="3302025"/>
            <a:chExt cx="215616" cy="217475"/>
          </a:xfrm>
        </p:grpSpPr>
        <p:sp>
          <p:nvSpPr>
            <p:cNvPr id="919" name="Google Shape;919;p20"/>
            <p:cNvSpPr/>
            <p:nvPr/>
          </p:nvSpPr>
          <p:spPr>
            <a:xfrm>
              <a:off x="431259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0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20"/>
          <p:cNvGrpSpPr/>
          <p:nvPr/>
        </p:nvGrpSpPr>
        <p:grpSpPr>
          <a:xfrm>
            <a:off x="357713" y="3191775"/>
            <a:ext cx="357454" cy="956304"/>
            <a:chOff x="357713" y="600975"/>
            <a:chExt cx="357454" cy="956304"/>
          </a:xfrm>
        </p:grpSpPr>
        <p:sp>
          <p:nvSpPr>
            <p:cNvPr id="922" name="Google Shape;922;p20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0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0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0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20"/>
          <p:cNvGrpSpPr/>
          <p:nvPr/>
        </p:nvGrpSpPr>
        <p:grpSpPr>
          <a:xfrm>
            <a:off x="239464" y="4378897"/>
            <a:ext cx="2019176" cy="2019176"/>
            <a:chOff x="1943325" y="-220375"/>
            <a:chExt cx="1298672" cy="1298672"/>
          </a:xfrm>
        </p:grpSpPr>
        <p:sp>
          <p:nvSpPr>
            <p:cNvPr id="927" name="Google Shape;927;p20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0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0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0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0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0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0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0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0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0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0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0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0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0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0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0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0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0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0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0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0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0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0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0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0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0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0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20"/>
          <p:cNvGrpSpPr/>
          <p:nvPr/>
        </p:nvGrpSpPr>
        <p:grpSpPr>
          <a:xfrm>
            <a:off x="7987940" y="1294445"/>
            <a:ext cx="1965289" cy="517060"/>
            <a:chOff x="3539975" y="3523525"/>
            <a:chExt cx="745925" cy="196250"/>
          </a:xfrm>
        </p:grpSpPr>
        <p:sp>
          <p:nvSpPr>
            <p:cNvPr id="976" name="Google Shape;976;p20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0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0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0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0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0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_1_1_1_2_1_1_1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Google Shape;993;p21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21"/>
          <p:cNvSpPr txBox="1">
            <a:spLocks noGrp="1"/>
          </p:cNvSpPr>
          <p:nvPr>
            <p:ph type="subTitle" idx="1"/>
          </p:nvPr>
        </p:nvSpPr>
        <p:spPr>
          <a:xfrm>
            <a:off x="2439200" y="3075306"/>
            <a:ext cx="20991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5" name="Google Shape;995;p21"/>
          <p:cNvSpPr txBox="1">
            <a:spLocks noGrp="1"/>
          </p:cNvSpPr>
          <p:nvPr>
            <p:ph type="subTitle" idx="2"/>
          </p:nvPr>
        </p:nvSpPr>
        <p:spPr>
          <a:xfrm>
            <a:off x="2439201" y="3411801"/>
            <a:ext cx="20991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6" name="Google Shape;996;p21"/>
          <p:cNvSpPr txBox="1">
            <a:spLocks noGrp="1"/>
          </p:cNvSpPr>
          <p:nvPr>
            <p:ph type="subTitle" idx="3"/>
          </p:nvPr>
        </p:nvSpPr>
        <p:spPr>
          <a:xfrm>
            <a:off x="2439209" y="1551800"/>
            <a:ext cx="20991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7" name="Google Shape;997;p21"/>
          <p:cNvSpPr txBox="1">
            <a:spLocks noGrp="1"/>
          </p:cNvSpPr>
          <p:nvPr>
            <p:ph type="subTitle" idx="4"/>
          </p:nvPr>
        </p:nvSpPr>
        <p:spPr>
          <a:xfrm>
            <a:off x="2439205" y="1888295"/>
            <a:ext cx="20991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21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999" name="Google Shape;9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36574" y="3946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0" name="Google Shape;1000;p21"/>
          <p:cNvGrpSpPr/>
          <p:nvPr/>
        </p:nvGrpSpPr>
        <p:grpSpPr>
          <a:xfrm rot="10800000" flipH="1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1001" name="Google Shape;1001;p21"/>
            <p:cNvSpPr/>
            <p:nvPr/>
          </p:nvSpPr>
          <p:spPr>
            <a:xfrm>
              <a:off x="435041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1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21"/>
          <p:cNvGrpSpPr/>
          <p:nvPr/>
        </p:nvGrpSpPr>
        <p:grpSpPr>
          <a:xfrm rot="10800000" flipH="1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1004" name="Google Shape;1004;p21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1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1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1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1"/>
          <p:cNvGrpSpPr/>
          <p:nvPr/>
        </p:nvGrpSpPr>
        <p:grpSpPr>
          <a:xfrm>
            <a:off x="8079415" y="2873670"/>
            <a:ext cx="1965289" cy="517060"/>
            <a:chOff x="3539975" y="3523525"/>
            <a:chExt cx="745925" cy="196250"/>
          </a:xfrm>
        </p:grpSpPr>
        <p:sp>
          <p:nvSpPr>
            <p:cNvPr id="1009" name="Google Shape;1009;p2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" name="Google Shape;1025;p21"/>
          <p:cNvSpPr txBox="1">
            <a:spLocks noGrp="1"/>
          </p:cNvSpPr>
          <p:nvPr>
            <p:ph type="subTitle" idx="5"/>
          </p:nvPr>
        </p:nvSpPr>
        <p:spPr>
          <a:xfrm>
            <a:off x="5979475" y="3075306"/>
            <a:ext cx="20991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6" name="Google Shape;1026;p21"/>
          <p:cNvSpPr txBox="1">
            <a:spLocks noGrp="1"/>
          </p:cNvSpPr>
          <p:nvPr>
            <p:ph type="subTitle" idx="6"/>
          </p:nvPr>
        </p:nvSpPr>
        <p:spPr>
          <a:xfrm>
            <a:off x="5979476" y="3411801"/>
            <a:ext cx="20991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7" name="Google Shape;1027;p21"/>
          <p:cNvSpPr txBox="1">
            <a:spLocks noGrp="1"/>
          </p:cNvSpPr>
          <p:nvPr>
            <p:ph type="subTitle" idx="7"/>
          </p:nvPr>
        </p:nvSpPr>
        <p:spPr>
          <a:xfrm>
            <a:off x="5979484" y="1551800"/>
            <a:ext cx="20991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1"/>
          <p:cNvSpPr txBox="1">
            <a:spLocks noGrp="1"/>
          </p:cNvSpPr>
          <p:nvPr>
            <p:ph type="subTitle" idx="8"/>
          </p:nvPr>
        </p:nvSpPr>
        <p:spPr>
          <a:xfrm>
            <a:off x="5979480" y="1888295"/>
            <a:ext cx="20991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"/>
          <p:cNvSpPr txBox="1">
            <a:spLocks noGrp="1"/>
          </p:cNvSpPr>
          <p:nvPr>
            <p:ph type="title"/>
          </p:nvPr>
        </p:nvSpPr>
        <p:spPr>
          <a:xfrm>
            <a:off x="1467300" y="2623376"/>
            <a:ext cx="6209400" cy="8418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7" name="Google Shape;97;p3"/>
          <p:cNvSpPr txBox="1">
            <a:spLocks noGrp="1"/>
          </p:cNvSpPr>
          <p:nvPr>
            <p:ph type="title" idx="2" hasCustomPrompt="1"/>
          </p:nvPr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8" name="Google Shape;98;p3"/>
          <p:cNvSpPr txBox="1">
            <a:spLocks noGrp="1"/>
          </p:cNvSpPr>
          <p:nvPr>
            <p:ph type="subTitle" idx="1"/>
          </p:nvPr>
        </p:nvSpPr>
        <p:spPr>
          <a:xfrm>
            <a:off x="2181900" y="3792111"/>
            <a:ext cx="47802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9" name="Google Shape;99;p3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flipH="1">
            <a:off x="-1227634" y="3946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3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101" name="Google Shape;101;p3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3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104" name="Google Shape;104;p3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2" name="Google Shape;15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" name="Google Shape;153;p3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154" name="Google Shape;154;p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Google Shape;1030;p2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22"/>
          <p:cNvSpPr txBox="1">
            <a:spLocks noGrp="1"/>
          </p:cNvSpPr>
          <p:nvPr>
            <p:ph type="subTitle" idx="1"/>
          </p:nvPr>
        </p:nvSpPr>
        <p:spPr>
          <a:xfrm>
            <a:off x="3256861" y="1320575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2" name="Google Shape;1032;p22"/>
          <p:cNvSpPr txBox="1">
            <a:spLocks noGrp="1"/>
          </p:cNvSpPr>
          <p:nvPr>
            <p:ph type="subTitle" idx="2"/>
          </p:nvPr>
        </p:nvSpPr>
        <p:spPr>
          <a:xfrm>
            <a:off x="3256856" y="1785026"/>
            <a:ext cx="3280200" cy="4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3" name="Google Shape;1033;p22"/>
          <p:cNvSpPr txBox="1">
            <a:spLocks noGrp="1"/>
          </p:cNvSpPr>
          <p:nvPr>
            <p:ph type="subTitle" idx="3"/>
          </p:nvPr>
        </p:nvSpPr>
        <p:spPr>
          <a:xfrm>
            <a:off x="3256861" y="2435975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4" name="Google Shape;1034;p22"/>
          <p:cNvSpPr txBox="1">
            <a:spLocks noGrp="1"/>
          </p:cNvSpPr>
          <p:nvPr>
            <p:ph type="subTitle" idx="4"/>
          </p:nvPr>
        </p:nvSpPr>
        <p:spPr>
          <a:xfrm>
            <a:off x="3256856" y="2900426"/>
            <a:ext cx="3280200" cy="4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5" name="Google Shape;1035;p22"/>
          <p:cNvSpPr txBox="1">
            <a:spLocks noGrp="1"/>
          </p:cNvSpPr>
          <p:nvPr>
            <p:ph type="subTitle" idx="5"/>
          </p:nvPr>
        </p:nvSpPr>
        <p:spPr>
          <a:xfrm>
            <a:off x="3256861" y="3551375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6" name="Google Shape;1036;p22"/>
          <p:cNvSpPr txBox="1">
            <a:spLocks noGrp="1"/>
          </p:cNvSpPr>
          <p:nvPr>
            <p:ph type="subTitle" idx="6"/>
          </p:nvPr>
        </p:nvSpPr>
        <p:spPr>
          <a:xfrm>
            <a:off x="3256856" y="4015826"/>
            <a:ext cx="3280200" cy="4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7" name="Google Shape;1037;p22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1038" name="Google Shape;1038;p22"/>
          <p:cNvGrpSpPr/>
          <p:nvPr/>
        </p:nvGrpSpPr>
        <p:grpSpPr>
          <a:xfrm flipH="1">
            <a:off x="-760312" y="4088195"/>
            <a:ext cx="1965289" cy="517060"/>
            <a:chOff x="3539975" y="3523525"/>
            <a:chExt cx="745925" cy="196250"/>
          </a:xfrm>
        </p:grpSpPr>
        <p:sp>
          <p:nvSpPr>
            <p:cNvPr id="1039" name="Google Shape;1039;p2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22"/>
          <p:cNvGrpSpPr/>
          <p:nvPr/>
        </p:nvGrpSpPr>
        <p:grpSpPr>
          <a:xfrm>
            <a:off x="743688" y="1615450"/>
            <a:ext cx="357454" cy="956304"/>
            <a:chOff x="357713" y="600975"/>
            <a:chExt cx="357454" cy="956304"/>
          </a:xfrm>
        </p:grpSpPr>
        <p:sp>
          <p:nvSpPr>
            <p:cNvPr id="1056" name="Google Shape;1056;p22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2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2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2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1"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1" name="Google Shape;1061;p23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2" name="Google Shape;1062;p23"/>
          <p:cNvSpPr txBox="1">
            <a:spLocks noGrp="1"/>
          </p:cNvSpPr>
          <p:nvPr>
            <p:ph type="subTitle" idx="1"/>
          </p:nvPr>
        </p:nvSpPr>
        <p:spPr>
          <a:xfrm>
            <a:off x="3358449" y="2462609"/>
            <a:ext cx="24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3" name="Google Shape;1063;p23"/>
          <p:cNvSpPr txBox="1">
            <a:spLocks noGrp="1"/>
          </p:cNvSpPr>
          <p:nvPr>
            <p:ph type="subTitle" idx="2"/>
          </p:nvPr>
        </p:nvSpPr>
        <p:spPr>
          <a:xfrm>
            <a:off x="3358449" y="3003259"/>
            <a:ext cx="24744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4" name="Google Shape;1064;p23"/>
          <p:cNvSpPr txBox="1">
            <a:spLocks noGrp="1"/>
          </p:cNvSpPr>
          <p:nvPr>
            <p:ph type="subTitle" idx="3"/>
          </p:nvPr>
        </p:nvSpPr>
        <p:spPr>
          <a:xfrm>
            <a:off x="5977723" y="2462609"/>
            <a:ext cx="24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5" name="Google Shape;1065;p23"/>
          <p:cNvSpPr txBox="1">
            <a:spLocks noGrp="1"/>
          </p:cNvSpPr>
          <p:nvPr>
            <p:ph type="subTitle" idx="4"/>
          </p:nvPr>
        </p:nvSpPr>
        <p:spPr>
          <a:xfrm>
            <a:off x="5977723" y="3003259"/>
            <a:ext cx="24744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6" name="Google Shape;1066;p23"/>
          <p:cNvSpPr txBox="1">
            <a:spLocks noGrp="1"/>
          </p:cNvSpPr>
          <p:nvPr>
            <p:ph type="subTitle" idx="5"/>
          </p:nvPr>
        </p:nvSpPr>
        <p:spPr>
          <a:xfrm>
            <a:off x="739174" y="2462609"/>
            <a:ext cx="24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7" name="Google Shape;1067;p23"/>
          <p:cNvSpPr txBox="1">
            <a:spLocks noGrp="1"/>
          </p:cNvSpPr>
          <p:nvPr>
            <p:ph type="subTitle" idx="6"/>
          </p:nvPr>
        </p:nvSpPr>
        <p:spPr>
          <a:xfrm>
            <a:off x="739174" y="3003259"/>
            <a:ext cx="24744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8" name="Google Shape;1068;p23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1069" name="Google Shape;1069;p23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>
            <a:off x="-272534" y="3684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0" name="Google Shape;1070;p23"/>
          <p:cNvGrpSpPr/>
          <p:nvPr/>
        </p:nvGrpSpPr>
        <p:grpSpPr>
          <a:xfrm flipH="1">
            <a:off x="6673896" y="4291395"/>
            <a:ext cx="283980" cy="284718"/>
            <a:chOff x="432750" y="3302025"/>
            <a:chExt cx="216911" cy="217475"/>
          </a:xfrm>
        </p:grpSpPr>
        <p:sp>
          <p:nvSpPr>
            <p:cNvPr id="1071" name="Google Shape;1071;p23"/>
            <p:cNvSpPr/>
            <p:nvPr/>
          </p:nvSpPr>
          <p:spPr>
            <a:xfrm>
              <a:off x="435536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3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" name="Google Shape;1073;p23"/>
          <p:cNvGrpSpPr/>
          <p:nvPr/>
        </p:nvGrpSpPr>
        <p:grpSpPr>
          <a:xfrm flipH="1">
            <a:off x="-875276" y="4152020"/>
            <a:ext cx="1965289" cy="517060"/>
            <a:chOff x="3539975" y="3523525"/>
            <a:chExt cx="745925" cy="196250"/>
          </a:xfrm>
        </p:grpSpPr>
        <p:sp>
          <p:nvSpPr>
            <p:cNvPr id="1074" name="Google Shape;1074;p2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0" name="Google Shape;1090;p23"/>
          <p:cNvSpPr/>
          <p:nvPr/>
        </p:nvSpPr>
        <p:spPr>
          <a:xfrm flipH="1">
            <a:off x="3358461" y="4156623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_1_1_1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24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3" name="Google Shape;1093;p24"/>
          <p:cNvSpPr txBox="1">
            <a:spLocks noGrp="1"/>
          </p:cNvSpPr>
          <p:nvPr>
            <p:ph type="subTitle" idx="1"/>
          </p:nvPr>
        </p:nvSpPr>
        <p:spPr>
          <a:xfrm>
            <a:off x="3431104" y="25698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4" name="Google Shape;1094;p24"/>
          <p:cNvSpPr txBox="1">
            <a:spLocks noGrp="1"/>
          </p:cNvSpPr>
          <p:nvPr>
            <p:ph type="subTitle" idx="2"/>
          </p:nvPr>
        </p:nvSpPr>
        <p:spPr>
          <a:xfrm>
            <a:off x="3431096" y="3096475"/>
            <a:ext cx="2281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5" name="Google Shape;1095;p24"/>
          <p:cNvSpPr txBox="1">
            <a:spLocks noGrp="1"/>
          </p:cNvSpPr>
          <p:nvPr>
            <p:ph type="subTitle" idx="3"/>
          </p:nvPr>
        </p:nvSpPr>
        <p:spPr>
          <a:xfrm>
            <a:off x="5846645" y="19602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6" name="Google Shape;1096;p24"/>
          <p:cNvSpPr txBox="1">
            <a:spLocks noGrp="1"/>
          </p:cNvSpPr>
          <p:nvPr>
            <p:ph type="subTitle" idx="4"/>
          </p:nvPr>
        </p:nvSpPr>
        <p:spPr>
          <a:xfrm>
            <a:off x="5846637" y="2486875"/>
            <a:ext cx="2281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7" name="Google Shape;1097;p24"/>
          <p:cNvSpPr txBox="1">
            <a:spLocks noGrp="1"/>
          </p:cNvSpPr>
          <p:nvPr>
            <p:ph type="subTitle" idx="5"/>
          </p:nvPr>
        </p:nvSpPr>
        <p:spPr>
          <a:xfrm>
            <a:off x="1015564" y="31794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8" name="Google Shape;1098;p24"/>
          <p:cNvSpPr txBox="1">
            <a:spLocks noGrp="1"/>
          </p:cNvSpPr>
          <p:nvPr>
            <p:ph type="subTitle" idx="6"/>
          </p:nvPr>
        </p:nvSpPr>
        <p:spPr>
          <a:xfrm>
            <a:off x="1015555" y="3706075"/>
            <a:ext cx="2281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9" name="Google Shape;1099;p24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1100" name="Google Shape;1100;p24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flipH="1">
            <a:off x="-1010334" y="40591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1" name="Google Shape;1101;p24"/>
          <p:cNvGrpSpPr/>
          <p:nvPr/>
        </p:nvGrpSpPr>
        <p:grpSpPr>
          <a:xfrm flipH="1">
            <a:off x="8437331" y="1819645"/>
            <a:ext cx="283332" cy="284718"/>
            <a:chOff x="423709" y="3302025"/>
            <a:chExt cx="216416" cy="217475"/>
          </a:xfrm>
        </p:grpSpPr>
        <p:sp>
          <p:nvSpPr>
            <p:cNvPr id="1102" name="Google Shape;1102;p24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4"/>
          <p:cNvGrpSpPr/>
          <p:nvPr/>
        </p:nvGrpSpPr>
        <p:grpSpPr>
          <a:xfrm flipH="1">
            <a:off x="-1085251" y="4215195"/>
            <a:ext cx="1965289" cy="517060"/>
            <a:chOff x="3539975" y="3523525"/>
            <a:chExt cx="745925" cy="196250"/>
          </a:xfrm>
        </p:grpSpPr>
        <p:sp>
          <p:nvSpPr>
            <p:cNvPr id="1105" name="Google Shape;1105;p24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1" name="Google Shape;11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1470224" y="112152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_1_1_1_1_1"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3" name="Google Shape;1123;p25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4" name="Google Shape;1124;p25"/>
          <p:cNvSpPr txBox="1">
            <a:spLocks noGrp="1"/>
          </p:cNvSpPr>
          <p:nvPr>
            <p:ph type="subTitle" idx="1"/>
          </p:nvPr>
        </p:nvSpPr>
        <p:spPr>
          <a:xfrm flipH="1">
            <a:off x="1015575" y="29180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5" name="Google Shape;1125;p25"/>
          <p:cNvSpPr txBox="1">
            <a:spLocks noGrp="1"/>
          </p:cNvSpPr>
          <p:nvPr>
            <p:ph type="subTitle" idx="2"/>
          </p:nvPr>
        </p:nvSpPr>
        <p:spPr>
          <a:xfrm>
            <a:off x="3431088" y="3405290"/>
            <a:ext cx="22818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6" name="Google Shape;1126;p25"/>
          <p:cNvSpPr txBox="1">
            <a:spLocks noGrp="1"/>
          </p:cNvSpPr>
          <p:nvPr>
            <p:ph type="subTitle" idx="3"/>
          </p:nvPr>
        </p:nvSpPr>
        <p:spPr>
          <a:xfrm>
            <a:off x="5846652" y="29180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7" name="Google Shape;1127;p25"/>
          <p:cNvSpPr txBox="1">
            <a:spLocks noGrp="1"/>
          </p:cNvSpPr>
          <p:nvPr>
            <p:ph type="subTitle" idx="4"/>
          </p:nvPr>
        </p:nvSpPr>
        <p:spPr>
          <a:xfrm>
            <a:off x="5846625" y="3405290"/>
            <a:ext cx="22818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8" name="Google Shape;1128;p25"/>
          <p:cNvSpPr txBox="1">
            <a:spLocks noGrp="1"/>
          </p:cNvSpPr>
          <p:nvPr>
            <p:ph type="subTitle" idx="5"/>
          </p:nvPr>
        </p:nvSpPr>
        <p:spPr>
          <a:xfrm flipH="1">
            <a:off x="3431114" y="29180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9" name="Google Shape;1129;p25"/>
          <p:cNvSpPr txBox="1">
            <a:spLocks noGrp="1"/>
          </p:cNvSpPr>
          <p:nvPr>
            <p:ph type="subTitle" idx="6"/>
          </p:nvPr>
        </p:nvSpPr>
        <p:spPr>
          <a:xfrm>
            <a:off x="1015550" y="3405290"/>
            <a:ext cx="22818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0" name="Google Shape;1130;p25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1131" name="Google Shape;1131;p25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>
            <a:off x="-152401" y="37894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2" name="Google Shape;1132;p25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1133" name="Google Shape;1133;p25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5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25"/>
          <p:cNvGrpSpPr/>
          <p:nvPr/>
        </p:nvGrpSpPr>
        <p:grpSpPr>
          <a:xfrm>
            <a:off x="357713" y="1134375"/>
            <a:ext cx="357454" cy="956304"/>
            <a:chOff x="357713" y="600975"/>
            <a:chExt cx="357454" cy="956304"/>
          </a:xfrm>
        </p:grpSpPr>
        <p:sp>
          <p:nvSpPr>
            <p:cNvPr id="1136" name="Google Shape;1136;p25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5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5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5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25"/>
          <p:cNvGrpSpPr/>
          <p:nvPr/>
        </p:nvGrpSpPr>
        <p:grpSpPr>
          <a:xfrm>
            <a:off x="8262140" y="3875995"/>
            <a:ext cx="1965289" cy="517060"/>
            <a:chOff x="3539975" y="3523525"/>
            <a:chExt cx="745925" cy="196250"/>
          </a:xfrm>
        </p:grpSpPr>
        <p:sp>
          <p:nvSpPr>
            <p:cNvPr id="1141" name="Google Shape;1141;p25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5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5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5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5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5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5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5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5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5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5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5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5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5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5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5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7" name="Google Shape;1157;p25"/>
          <p:cNvSpPr/>
          <p:nvPr/>
        </p:nvSpPr>
        <p:spPr>
          <a:xfrm>
            <a:off x="437788" y="251621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_2"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9" name="Google Shape;1159;p26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60" name="Google Shape;1160;p26"/>
          <p:cNvSpPr txBox="1">
            <a:spLocks noGrp="1"/>
          </p:cNvSpPr>
          <p:nvPr>
            <p:ph type="subTitle" idx="1"/>
          </p:nvPr>
        </p:nvSpPr>
        <p:spPr>
          <a:xfrm>
            <a:off x="2365650" y="1194563"/>
            <a:ext cx="44127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1" name="Google Shape;1161;p26"/>
          <p:cNvSpPr txBox="1">
            <a:spLocks noGrp="1"/>
          </p:cNvSpPr>
          <p:nvPr>
            <p:ph type="subTitle" idx="2"/>
          </p:nvPr>
        </p:nvSpPr>
        <p:spPr>
          <a:xfrm>
            <a:off x="2365650" y="2610875"/>
            <a:ext cx="44127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2" name="Google Shape;1162;p26"/>
          <p:cNvSpPr txBox="1">
            <a:spLocks noGrp="1"/>
          </p:cNvSpPr>
          <p:nvPr>
            <p:ph type="subTitle" idx="3"/>
          </p:nvPr>
        </p:nvSpPr>
        <p:spPr>
          <a:xfrm>
            <a:off x="2365650" y="4027188"/>
            <a:ext cx="44127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63" name="Google Shape;1163;p26"/>
          <p:cNvGrpSpPr/>
          <p:nvPr/>
        </p:nvGrpSpPr>
        <p:grpSpPr>
          <a:xfrm flipH="1">
            <a:off x="-760312" y="4088195"/>
            <a:ext cx="1965289" cy="517060"/>
            <a:chOff x="3539975" y="3523525"/>
            <a:chExt cx="745925" cy="196250"/>
          </a:xfrm>
        </p:grpSpPr>
        <p:sp>
          <p:nvSpPr>
            <p:cNvPr id="1164" name="Google Shape;1164;p26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6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6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6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6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6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6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6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6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6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6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6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6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6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6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6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" name="Google Shape;1180;p26"/>
          <p:cNvGrpSpPr/>
          <p:nvPr/>
        </p:nvGrpSpPr>
        <p:grpSpPr>
          <a:xfrm>
            <a:off x="743688" y="1615450"/>
            <a:ext cx="357454" cy="956304"/>
            <a:chOff x="357713" y="600975"/>
            <a:chExt cx="357454" cy="956304"/>
          </a:xfrm>
        </p:grpSpPr>
        <p:sp>
          <p:nvSpPr>
            <p:cNvPr id="1181" name="Google Shape;1181;p26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6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6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6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" name="Google Shape;1185;p26"/>
          <p:cNvSpPr txBox="1">
            <a:spLocks noGrp="1"/>
          </p:cNvSpPr>
          <p:nvPr>
            <p:ph type="title" hasCustomPrompt="1"/>
          </p:nvPr>
        </p:nvSpPr>
        <p:spPr>
          <a:xfrm>
            <a:off x="2365650" y="570312"/>
            <a:ext cx="4412700" cy="624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6" name="Google Shape;1186;p26"/>
          <p:cNvSpPr txBox="1">
            <a:spLocks noGrp="1"/>
          </p:cNvSpPr>
          <p:nvPr>
            <p:ph type="title" idx="4" hasCustomPrompt="1"/>
          </p:nvPr>
        </p:nvSpPr>
        <p:spPr>
          <a:xfrm>
            <a:off x="2365650" y="1980037"/>
            <a:ext cx="4412700" cy="624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7" name="Google Shape;1187;p26"/>
          <p:cNvSpPr txBox="1">
            <a:spLocks noGrp="1"/>
          </p:cNvSpPr>
          <p:nvPr>
            <p:ph type="title" idx="5" hasCustomPrompt="1"/>
          </p:nvPr>
        </p:nvSpPr>
        <p:spPr>
          <a:xfrm>
            <a:off x="2365650" y="3389812"/>
            <a:ext cx="4412700" cy="624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pic>
        <p:nvPicPr>
          <p:cNvPr id="1188" name="Google Shape;11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1689" y="-103982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_2_1"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0" name="Google Shape;1190;p27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1" name="Google Shape;1191;p27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192" name="Google Shape;1192;p27"/>
          <p:cNvSpPr txBox="1">
            <a:spLocks noGrp="1"/>
          </p:cNvSpPr>
          <p:nvPr>
            <p:ph type="subTitle" idx="1"/>
          </p:nvPr>
        </p:nvSpPr>
        <p:spPr>
          <a:xfrm flipH="1">
            <a:off x="1015575" y="23846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3" name="Google Shape;1193;p27"/>
          <p:cNvSpPr txBox="1">
            <a:spLocks noGrp="1"/>
          </p:cNvSpPr>
          <p:nvPr>
            <p:ph type="subTitle" idx="2"/>
          </p:nvPr>
        </p:nvSpPr>
        <p:spPr>
          <a:xfrm>
            <a:off x="3431088" y="2871906"/>
            <a:ext cx="2281800" cy="7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4" name="Google Shape;1194;p27"/>
          <p:cNvSpPr txBox="1">
            <a:spLocks noGrp="1"/>
          </p:cNvSpPr>
          <p:nvPr>
            <p:ph type="subTitle" idx="3"/>
          </p:nvPr>
        </p:nvSpPr>
        <p:spPr>
          <a:xfrm>
            <a:off x="5846652" y="23846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5" name="Google Shape;1195;p27"/>
          <p:cNvSpPr txBox="1">
            <a:spLocks noGrp="1"/>
          </p:cNvSpPr>
          <p:nvPr>
            <p:ph type="subTitle" idx="4"/>
          </p:nvPr>
        </p:nvSpPr>
        <p:spPr>
          <a:xfrm>
            <a:off x="5846625" y="2871906"/>
            <a:ext cx="2281800" cy="7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6" name="Google Shape;1196;p27"/>
          <p:cNvSpPr txBox="1">
            <a:spLocks noGrp="1"/>
          </p:cNvSpPr>
          <p:nvPr>
            <p:ph type="subTitle" idx="5"/>
          </p:nvPr>
        </p:nvSpPr>
        <p:spPr>
          <a:xfrm flipH="1">
            <a:off x="3431114" y="23846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7" name="Google Shape;1197;p27"/>
          <p:cNvSpPr txBox="1">
            <a:spLocks noGrp="1"/>
          </p:cNvSpPr>
          <p:nvPr>
            <p:ph type="subTitle" idx="6"/>
          </p:nvPr>
        </p:nvSpPr>
        <p:spPr>
          <a:xfrm>
            <a:off x="1015550" y="2871906"/>
            <a:ext cx="2281800" cy="7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8" name="Google Shape;1198;p27"/>
          <p:cNvSpPr txBox="1">
            <a:spLocks noGrp="1"/>
          </p:cNvSpPr>
          <p:nvPr>
            <p:ph type="title" idx="7" hasCustomPrompt="1"/>
          </p:nvPr>
        </p:nvSpPr>
        <p:spPr>
          <a:xfrm>
            <a:off x="1015550" y="1731675"/>
            <a:ext cx="2281800" cy="516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99" name="Google Shape;1199;p27"/>
          <p:cNvSpPr txBox="1">
            <a:spLocks noGrp="1"/>
          </p:cNvSpPr>
          <p:nvPr>
            <p:ph type="title" idx="8" hasCustomPrompt="1"/>
          </p:nvPr>
        </p:nvSpPr>
        <p:spPr>
          <a:xfrm>
            <a:off x="3431100" y="1735500"/>
            <a:ext cx="2281800" cy="516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00" name="Google Shape;1200;p27"/>
          <p:cNvSpPr txBox="1">
            <a:spLocks noGrp="1"/>
          </p:cNvSpPr>
          <p:nvPr>
            <p:ph type="title" idx="9" hasCustomPrompt="1"/>
          </p:nvPr>
        </p:nvSpPr>
        <p:spPr>
          <a:xfrm>
            <a:off x="5846650" y="1731513"/>
            <a:ext cx="2281800" cy="516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pic>
        <p:nvPicPr>
          <p:cNvPr id="1201" name="Google Shape;120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2" name="Google Shape;1202;p27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1203" name="Google Shape;1203;p27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7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7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7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7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7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7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7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7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7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7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7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7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7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7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7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9" name="Google Shape;1219;p27"/>
          <p:cNvSpPr/>
          <p:nvPr/>
        </p:nvSpPr>
        <p:spPr>
          <a:xfrm>
            <a:off x="258688" y="22578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11_1"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1" name="Google Shape;1221;p28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2" name="Google Shape;1222;p28"/>
          <p:cNvSpPr txBox="1">
            <a:spLocks noGrp="1"/>
          </p:cNvSpPr>
          <p:nvPr>
            <p:ph type="title" hasCustomPrompt="1"/>
          </p:nvPr>
        </p:nvSpPr>
        <p:spPr>
          <a:xfrm>
            <a:off x="1694250" y="2876163"/>
            <a:ext cx="5755500" cy="982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3" name="Google Shape;1223;p28"/>
          <p:cNvSpPr txBox="1">
            <a:spLocks noGrp="1"/>
          </p:cNvSpPr>
          <p:nvPr>
            <p:ph type="subTitle" idx="1"/>
          </p:nvPr>
        </p:nvSpPr>
        <p:spPr>
          <a:xfrm>
            <a:off x="1694250" y="2215382"/>
            <a:ext cx="5755500" cy="2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24" name="Google Shape;1224;p28"/>
          <p:cNvGrpSpPr/>
          <p:nvPr/>
        </p:nvGrpSpPr>
        <p:grpSpPr>
          <a:xfrm flipH="1">
            <a:off x="-577263" y="3979395"/>
            <a:ext cx="1965289" cy="517060"/>
            <a:chOff x="3539975" y="3523525"/>
            <a:chExt cx="745925" cy="196250"/>
          </a:xfrm>
        </p:grpSpPr>
        <p:sp>
          <p:nvSpPr>
            <p:cNvPr id="1225" name="Google Shape;1225;p2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1" name="Google Shape;1241;p28"/>
          <p:cNvSpPr txBox="1">
            <a:spLocks noGrp="1"/>
          </p:cNvSpPr>
          <p:nvPr>
            <p:ph type="title" idx="2" hasCustomPrompt="1"/>
          </p:nvPr>
        </p:nvSpPr>
        <p:spPr>
          <a:xfrm>
            <a:off x="1694250" y="1082500"/>
            <a:ext cx="5755500" cy="982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42" name="Google Shape;1242;p28"/>
          <p:cNvSpPr txBox="1">
            <a:spLocks noGrp="1"/>
          </p:cNvSpPr>
          <p:nvPr>
            <p:ph type="subTitle" idx="3"/>
          </p:nvPr>
        </p:nvSpPr>
        <p:spPr>
          <a:xfrm>
            <a:off x="1694250" y="4008699"/>
            <a:ext cx="5755500" cy="2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1_1_2_1"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4" name="Google Shape;1244;p29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29"/>
          <p:cNvSpPr txBox="1">
            <a:spLocks noGrp="1"/>
          </p:cNvSpPr>
          <p:nvPr>
            <p:ph type="subTitle" idx="1"/>
          </p:nvPr>
        </p:nvSpPr>
        <p:spPr>
          <a:xfrm>
            <a:off x="4836309" y="1844780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6" name="Google Shape;1246;p29"/>
          <p:cNvSpPr txBox="1">
            <a:spLocks noGrp="1"/>
          </p:cNvSpPr>
          <p:nvPr>
            <p:ph type="subTitle" idx="2"/>
          </p:nvPr>
        </p:nvSpPr>
        <p:spPr>
          <a:xfrm>
            <a:off x="4836300" y="2197450"/>
            <a:ext cx="34803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29"/>
          <p:cNvSpPr txBox="1">
            <a:spLocks noGrp="1"/>
          </p:cNvSpPr>
          <p:nvPr>
            <p:ph type="subTitle" idx="3"/>
          </p:nvPr>
        </p:nvSpPr>
        <p:spPr>
          <a:xfrm>
            <a:off x="4836305" y="2833230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8" name="Google Shape;1248;p29"/>
          <p:cNvSpPr txBox="1">
            <a:spLocks noGrp="1"/>
          </p:cNvSpPr>
          <p:nvPr>
            <p:ph type="subTitle" idx="4"/>
          </p:nvPr>
        </p:nvSpPr>
        <p:spPr>
          <a:xfrm>
            <a:off x="4836303" y="3185900"/>
            <a:ext cx="34803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9" name="Google Shape;1249;p29"/>
          <p:cNvSpPr txBox="1">
            <a:spLocks noGrp="1"/>
          </p:cNvSpPr>
          <p:nvPr>
            <p:ph type="subTitle" idx="5"/>
          </p:nvPr>
        </p:nvSpPr>
        <p:spPr>
          <a:xfrm>
            <a:off x="1167897" y="1350555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0" name="Google Shape;1250;p29"/>
          <p:cNvSpPr txBox="1">
            <a:spLocks noGrp="1"/>
          </p:cNvSpPr>
          <p:nvPr>
            <p:ph type="subTitle" idx="6"/>
          </p:nvPr>
        </p:nvSpPr>
        <p:spPr>
          <a:xfrm>
            <a:off x="1167902" y="1703225"/>
            <a:ext cx="34803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1" name="Google Shape;1251;p29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252" name="Google Shape;1252;p29"/>
          <p:cNvSpPr txBox="1">
            <a:spLocks noGrp="1"/>
          </p:cNvSpPr>
          <p:nvPr>
            <p:ph type="subTitle" idx="7"/>
          </p:nvPr>
        </p:nvSpPr>
        <p:spPr>
          <a:xfrm>
            <a:off x="1167909" y="3327455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3" name="Google Shape;1253;p29"/>
          <p:cNvSpPr txBox="1">
            <a:spLocks noGrp="1"/>
          </p:cNvSpPr>
          <p:nvPr>
            <p:ph type="subTitle" idx="8"/>
          </p:nvPr>
        </p:nvSpPr>
        <p:spPr>
          <a:xfrm>
            <a:off x="1167900" y="3680125"/>
            <a:ext cx="34803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4" name="Google Shape;1254;p29"/>
          <p:cNvSpPr txBox="1">
            <a:spLocks noGrp="1"/>
          </p:cNvSpPr>
          <p:nvPr>
            <p:ph type="subTitle" idx="9"/>
          </p:nvPr>
        </p:nvSpPr>
        <p:spPr>
          <a:xfrm>
            <a:off x="1167897" y="2339005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5" name="Google Shape;1255;p29"/>
          <p:cNvSpPr txBox="1">
            <a:spLocks noGrp="1"/>
          </p:cNvSpPr>
          <p:nvPr>
            <p:ph type="subTitle" idx="13"/>
          </p:nvPr>
        </p:nvSpPr>
        <p:spPr>
          <a:xfrm>
            <a:off x="1167902" y="2691675"/>
            <a:ext cx="34803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56" name="Google Shape;1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7" name="Google Shape;1257;p29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1258" name="Google Shape;1258;p29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9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29"/>
          <p:cNvGrpSpPr/>
          <p:nvPr/>
        </p:nvGrpSpPr>
        <p:grpSpPr>
          <a:xfrm>
            <a:off x="357713" y="1058175"/>
            <a:ext cx="357454" cy="956304"/>
            <a:chOff x="357713" y="600975"/>
            <a:chExt cx="357454" cy="956304"/>
          </a:xfrm>
        </p:grpSpPr>
        <p:sp>
          <p:nvSpPr>
            <p:cNvPr id="1261" name="Google Shape;1261;p29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9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9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9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" name="Google Shape;1265;p29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1266" name="Google Shape;1266;p29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9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9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9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9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9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9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9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9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9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9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9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9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9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9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9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2" name="Google Shape;1282;p29"/>
          <p:cNvSpPr/>
          <p:nvPr/>
        </p:nvSpPr>
        <p:spPr>
          <a:xfrm>
            <a:off x="258688" y="26388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1_1_2_1_1"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4" name="Google Shape;1284;p30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85" name="Google Shape;1285;p30"/>
          <p:cNvSpPr txBox="1">
            <a:spLocks noGrp="1"/>
          </p:cNvSpPr>
          <p:nvPr>
            <p:ph type="subTitle" idx="1"/>
          </p:nvPr>
        </p:nvSpPr>
        <p:spPr>
          <a:xfrm flipH="1">
            <a:off x="6591267" y="1641425"/>
            <a:ext cx="18066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6" name="Google Shape;1286;p30"/>
          <p:cNvSpPr txBox="1">
            <a:spLocks noGrp="1"/>
          </p:cNvSpPr>
          <p:nvPr>
            <p:ph type="subTitle" idx="2"/>
          </p:nvPr>
        </p:nvSpPr>
        <p:spPr>
          <a:xfrm flipH="1">
            <a:off x="6591274" y="2105875"/>
            <a:ext cx="18066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7" name="Google Shape;1287;p30"/>
          <p:cNvSpPr txBox="1">
            <a:spLocks noGrp="1"/>
          </p:cNvSpPr>
          <p:nvPr>
            <p:ph type="subTitle" idx="3"/>
          </p:nvPr>
        </p:nvSpPr>
        <p:spPr>
          <a:xfrm flipH="1">
            <a:off x="971843" y="1641425"/>
            <a:ext cx="18066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8" name="Google Shape;1288;p30"/>
          <p:cNvSpPr txBox="1">
            <a:spLocks noGrp="1"/>
          </p:cNvSpPr>
          <p:nvPr>
            <p:ph type="subTitle" idx="4"/>
          </p:nvPr>
        </p:nvSpPr>
        <p:spPr>
          <a:xfrm flipH="1">
            <a:off x="971849" y="2105875"/>
            <a:ext cx="18066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9" name="Google Shape;1289;p30"/>
          <p:cNvSpPr txBox="1">
            <a:spLocks noGrp="1"/>
          </p:cNvSpPr>
          <p:nvPr>
            <p:ph type="subTitle" idx="5"/>
          </p:nvPr>
        </p:nvSpPr>
        <p:spPr>
          <a:xfrm>
            <a:off x="3781555" y="1641425"/>
            <a:ext cx="18066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30"/>
          <p:cNvSpPr txBox="1">
            <a:spLocks noGrp="1"/>
          </p:cNvSpPr>
          <p:nvPr>
            <p:ph type="subTitle" idx="6"/>
          </p:nvPr>
        </p:nvSpPr>
        <p:spPr>
          <a:xfrm>
            <a:off x="3781562" y="2105875"/>
            <a:ext cx="18066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1" name="Google Shape;1291;p30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292" name="Google Shape;1292;p30"/>
          <p:cNvSpPr txBox="1">
            <a:spLocks noGrp="1"/>
          </p:cNvSpPr>
          <p:nvPr>
            <p:ph type="subTitle" idx="7"/>
          </p:nvPr>
        </p:nvSpPr>
        <p:spPr>
          <a:xfrm>
            <a:off x="5186411" y="2858475"/>
            <a:ext cx="18066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30"/>
          <p:cNvSpPr txBox="1">
            <a:spLocks noGrp="1"/>
          </p:cNvSpPr>
          <p:nvPr>
            <p:ph type="subTitle" idx="8"/>
          </p:nvPr>
        </p:nvSpPr>
        <p:spPr>
          <a:xfrm>
            <a:off x="5186418" y="3322925"/>
            <a:ext cx="18066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30"/>
          <p:cNvSpPr txBox="1">
            <a:spLocks noGrp="1"/>
          </p:cNvSpPr>
          <p:nvPr>
            <p:ph type="subTitle" idx="9"/>
          </p:nvPr>
        </p:nvSpPr>
        <p:spPr>
          <a:xfrm>
            <a:off x="2376699" y="2858475"/>
            <a:ext cx="18066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30"/>
          <p:cNvSpPr txBox="1">
            <a:spLocks noGrp="1"/>
          </p:cNvSpPr>
          <p:nvPr>
            <p:ph type="subTitle" idx="13"/>
          </p:nvPr>
        </p:nvSpPr>
        <p:spPr>
          <a:xfrm>
            <a:off x="2376705" y="3322925"/>
            <a:ext cx="18066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96" name="Google Shape;129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762901" y="3752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7" name="Google Shape;1297;p30"/>
          <p:cNvGrpSpPr/>
          <p:nvPr/>
        </p:nvGrpSpPr>
        <p:grpSpPr>
          <a:xfrm rot="10800000" flipH="1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1298" name="Google Shape;1298;p30"/>
            <p:cNvSpPr/>
            <p:nvPr/>
          </p:nvSpPr>
          <p:spPr>
            <a:xfrm>
              <a:off x="435041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30"/>
          <p:cNvGrpSpPr/>
          <p:nvPr/>
        </p:nvGrpSpPr>
        <p:grpSpPr>
          <a:xfrm rot="10800000" flipH="1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1301" name="Google Shape;1301;p30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0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30"/>
          <p:cNvGrpSpPr/>
          <p:nvPr/>
        </p:nvGrpSpPr>
        <p:grpSpPr>
          <a:xfrm>
            <a:off x="8013814" y="-799203"/>
            <a:ext cx="2019176" cy="2019176"/>
            <a:chOff x="1943325" y="-220375"/>
            <a:chExt cx="1298672" cy="1298672"/>
          </a:xfrm>
        </p:grpSpPr>
        <p:sp>
          <p:nvSpPr>
            <p:cNvPr id="1306" name="Google Shape;1306;p30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0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0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0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0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0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0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0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0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0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0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0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0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0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0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0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0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0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0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0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0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0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0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0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0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0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0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0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0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0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0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0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0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0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0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0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0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0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30"/>
          <p:cNvGrpSpPr/>
          <p:nvPr/>
        </p:nvGrpSpPr>
        <p:grpSpPr>
          <a:xfrm>
            <a:off x="7743940" y="3454070"/>
            <a:ext cx="1965289" cy="517060"/>
            <a:chOff x="3539975" y="3523525"/>
            <a:chExt cx="745925" cy="196250"/>
          </a:xfrm>
        </p:grpSpPr>
        <p:sp>
          <p:nvSpPr>
            <p:cNvPr id="1355" name="Google Shape;1355;p30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0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0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0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2"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2" name="Google Shape;1372;p31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3" name="Google Shape;1373;p31"/>
          <p:cNvSpPr txBox="1">
            <a:spLocks noGrp="1"/>
          </p:cNvSpPr>
          <p:nvPr>
            <p:ph type="subTitle" idx="1"/>
          </p:nvPr>
        </p:nvSpPr>
        <p:spPr>
          <a:xfrm>
            <a:off x="3438593" y="1489025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4" name="Google Shape;1374;p31"/>
          <p:cNvSpPr txBox="1">
            <a:spLocks noGrp="1"/>
          </p:cNvSpPr>
          <p:nvPr>
            <p:ph type="subTitle" idx="2"/>
          </p:nvPr>
        </p:nvSpPr>
        <p:spPr>
          <a:xfrm>
            <a:off x="3438584" y="1953475"/>
            <a:ext cx="2266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5" name="Google Shape;1375;p31"/>
          <p:cNvSpPr txBox="1">
            <a:spLocks noGrp="1"/>
          </p:cNvSpPr>
          <p:nvPr>
            <p:ph type="subTitle" idx="3"/>
          </p:nvPr>
        </p:nvSpPr>
        <p:spPr>
          <a:xfrm>
            <a:off x="5905480" y="1489025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6" name="Google Shape;1376;p31"/>
          <p:cNvSpPr txBox="1">
            <a:spLocks noGrp="1"/>
          </p:cNvSpPr>
          <p:nvPr>
            <p:ph type="subTitle" idx="4"/>
          </p:nvPr>
        </p:nvSpPr>
        <p:spPr>
          <a:xfrm>
            <a:off x="5905472" y="1953475"/>
            <a:ext cx="2266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7" name="Google Shape;1377;p31"/>
          <p:cNvSpPr txBox="1">
            <a:spLocks noGrp="1"/>
          </p:cNvSpPr>
          <p:nvPr>
            <p:ph type="subTitle" idx="5"/>
          </p:nvPr>
        </p:nvSpPr>
        <p:spPr>
          <a:xfrm>
            <a:off x="971706" y="1489025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8" name="Google Shape;1378;p31"/>
          <p:cNvSpPr txBox="1">
            <a:spLocks noGrp="1"/>
          </p:cNvSpPr>
          <p:nvPr>
            <p:ph type="subTitle" idx="6"/>
          </p:nvPr>
        </p:nvSpPr>
        <p:spPr>
          <a:xfrm>
            <a:off x="971697" y="1953475"/>
            <a:ext cx="2266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9" name="Google Shape;1379;p31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380" name="Google Shape;1380;p31"/>
          <p:cNvSpPr txBox="1">
            <a:spLocks noGrp="1"/>
          </p:cNvSpPr>
          <p:nvPr>
            <p:ph type="subTitle" idx="7"/>
          </p:nvPr>
        </p:nvSpPr>
        <p:spPr>
          <a:xfrm>
            <a:off x="3438616" y="2934675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1" name="Google Shape;1381;p31"/>
          <p:cNvSpPr txBox="1">
            <a:spLocks noGrp="1"/>
          </p:cNvSpPr>
          <p:nvPr>
            <p:ph type="subTitle" idx="8"/>
          </p:nvPr>
        </p:nvSpPr>
        <p:spPr>
          <a:xfrm>
            <a:off x="3438607" y="3399125"/>
            <a:ext cx="2266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2" name="Google Shape;1382;p31"/>
          <p:cNvSpPr txBox="1">
            <a:spLocks noGrp="1"/>
          </p:cNvSpPr>
          <p:nvPr>
            <p:ph type="subTitle" idx="9"/>
          </p:nvPr>
        </p:nvSpPr>
        <p:spPr>
          <a:xfrm>
            <a:off x="5905503" y="2934675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3" name="Google Shape;1383;p31"/>
          <p:cNvSpPr txBox="1">
            <a:spLocks noGrp="1"/>
          </p:cNvSpPr>
          <p:nvPr>
            <p:ph type="subTitle" idx="13"/>
          </p:nvPr>
        </p:nvSpPr>
        <p:spPr>
          <a:xfrm>
            <a:off x="5905495" y="3399125"/>
            <a:ext cx="2266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4" name="Google Shape;1384;p31"/>
          <p:cNvSpPr txBox="1">
            <a:spLocks noGrp="1"/>
          </p:cNvSpPr>
          <p:nvPr>
            <p:ph type="subTitle" idx="14"/>
          </p:nvPr>
        </p:nvSpPr>
        <p:spPr>
          <a:xfrm>
            <a:off x="971729" y="2934675"/>
            <a:ext cx="2266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5" name="Google Shape;1385;p31"/>
          <p:cNvSpPr txBox="1">
            <a:spLocks noGrp="1"/>
          </p:cNvSpPr>
          <p:nvPr>
            <p:ph type="subTitle" idx="15"/>
          </p:nvPr>
        </p:nvSpPr>
        <p:spPr>
          <a:xfrm>
            <a:off x="971720" y="3399125"/>
            <a:ext cx="2266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86" name="Google Shape;13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7" name="Google Shape;1387;p31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1388" name="Google Shape;1388;p31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1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" name="Google Shape;1390;p31"/>
          <p:cNvGrpSpPr/>
          <p:nvPr/>
        </p:nvGrpSpPr>
        <p:grpSpPr>
          <a:xfrm>
            <a:off x="357713" y="1058175"/>
            <a:ext cx="357454" cy="956304"/>
            <a:chOff x="357713" y="600975"/>
            <a:chExt cx="357454" cy="956304"/>
          </a:xfrm>
        </p:grpSpPr>
        <p:sp>
          <p:nvSpPr>
            <p:cNvPr id="1391" name="Google Shape;1391;p31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1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1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1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31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1396" name="Google Shape;1396;p3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2" name="Google Shape;1412;p31"/>
          <p:cNvSpPr/>
          <p:nvPr/>
        </p:nvSpPr>
        <p:spPr>
          <a:xfrm>
            <a:off x="258688" y="26388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4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4"/>
          <p:cNvSpPr txBox="1">
            <a:spLocks noGrp="1"/>
          </p:cNvSpPr>
          <p:nvPr>
            <p:ph type="body" idx="1"/>
          </p:nvPr>
        </p:nvSpPr>
        <p:spPr>
          <a:xfrm>
            <a:off x="715550" y="1152475"/>
            <a:ext cx="7713000" cy="8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4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4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175" name="Google Shape;175;p4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4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178" name="Google Shape;178;p4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4" name="Google Shape;1414;p3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15" name="Google Shape;1415;p32"/>
          <p:cNvSpPr txBox="1">
            <a:spLocks noGrp="1"/>
          </p:cNvSpPr>
          <p:nvPr>
            <p:ph type="title"/>
          </p:nvPr>
        </p:nvSpPr>
        <p:spPr>
          <a:xfrm>
            <a:off x="5880200" y="1545007"/>
            <a:ext cx="2548200" cy="79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416" name="Google Shape;1416;p32"/>
          <p:cNvSpPr txBox="1">
            <a:spLocks noGrp="1"/>
          </p:cNvSpPr>
          <p:nvPr>
            <p:ph type="subTitle" idx="1"/>
          </p:nvPr>
        </p:nvSpPr>
        <p:spPr>
          <a:xfrm>
            <a:off x="4572000" y="2466700"/>
            <a:ext cx="3856200" cy="12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17" name="Google Shape;14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026" y="-1108430"/>
            <a:ext cx="2733675" cy="28999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8" name="Google Shape;1418;p32"/>
          <p:cNvGrpSpPr/>
          <p:nvPr/>
        </p:nvGrpSpPr>
        <p:grpSpPr>
          <a:xfrm>
            <a:off x="4093457" y="3925450"/>
            <a:ext cx="1039906" cy="679800"/>
            <a:chOff x="4082325" y="3790650"/>
            <a:chExt cx="1039906" cy="679800"/>
          </a:xfrm>
        </p:grpSpPr>
        <p:sp>
          <p:nvSpPr>
            <p:cNvPr id="1419" name="Google Shape;1419;p32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2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2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32"/>
          <p:cNvGrpSpPr/>
          <p:nvPr/>
        </p:nvGrpSpPr>
        <p:grpSpPr>
          <a:xfrm>
            <a:off x="7538846" y="4021496"/>
            <a:ext cx="793256" cy="182899"/>
            <a:chOff x="2685575" y="2835950"/>
            <a:chExt cx="433000" cy="99825"/>
          </a:xfrm>
        </p:grpSpPr>
        <p:sp>
          <p:nvSpPr>
            <p:cNvPr id="1423" name="Google Shape;1423;p32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2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2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2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32"/>
          <p:cNvGrpSpPr/>
          <p:nvPr/>
        </p:nvGrpSpPr>
        <p:grpSpPr>
          <a:xfrm>
            <a:off x="6492952" y="563770"/>
            <a:ext cx="1965289" cy="517060"/>
            <a:chOff x="3539975" y="3523525"/>
            <a:chExt cx="745925" cy="196250"/>
          </a:xfrm>
        </p:grpSpPr>
        <p:sp>
          <p:nvSpPr>
            <p:cNvPr id="1428" name="Google Shape;1428;p3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4" name="Google Shape;1444;p32"/>
          <p:cNvSpPr/>
          <p:nvPr/>
        </p:nvSpPr>
        <p:spPr>
          <a:xfrm>
            <a:off x="6088025" y="398821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2"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6" name="Google Shape;1446;p33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7" name="Google Shape;1447;p33"/>
          <p:cNvSpPr txBox="1">
            <a:spLocks noGrp="1"/>
          </p:cNvSpPr>
          <p:nvPr>
            <p:ph type="title"/>
          </p:nvPr>
        </p:nvSpPr>
        <p:spPr>
          <a:xfrm>
            <a:off x="4963975" y="1838875"/>
            <a:ext cx="3396300" cy="371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33"/>
          <p:cNvSpPr txBox="1">
            <a:spLocks noGrp="1"/>
          </p:cNvSpPr>
          <p:nvPr>
            <p:ph type="subTitle" idx="1"/>
          </p:nvPr>
        </p:nvSpPr>
        <p:spPr>
          <a:xfrm>
            <a:off x="4963950" y="2332050"/>
            <a:ext cx="3396300" cy="11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49" name="Google Shape;1449;p33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450" name="Google Shape;1450;p33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3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" name="Google Shape;1452;p33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1453" name="Google Shape;1453;p33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3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3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3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" name="Google Shape;1457;p33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1458" name="Google Shape;1458;p33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3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3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3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" name="Google Shape;1462;p33"/>
          <p:cNvGrpSpPr/>
          <p:nvPr/>
        </p:nvGrpSpPr>
        <p:grpSpPr>
          <a:xfrm>
            <a:off x="1587414" y="-1495728"/>
            <a:ext cx="2019176" cy="2019176"/>
            <a:chOff x="1943325" y="-220375"/>
            <a:chExt cx="1298672" cy="1298672"/>
          </a:xfrm>
        </p:grpSpPr>
        <p:sp>
          <p:nvSpPr>
            <p:cNvPr id="1463" name="Google Shape;1463;p33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3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3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3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3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3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3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3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3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3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3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3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3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3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3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3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3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3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3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3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3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3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3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3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3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3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3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3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3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3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3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3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3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3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3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3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3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3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3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3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3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3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3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3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3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3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3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3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" name="Google Shape;1511;p33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1512" name="Google Shape;1512;p3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8" name="Google Shape;1528;p33"/>
          <p:cNvSpPr/>
          <p:nvPr/>
        </p:nvSpPr>
        <p:spPr>
          <a:xfrm rot="-5400000">
            <a:off x="6334322" y="3355675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33"/>
          <p:cNvSpPr/>
          <p:nvPr/>
        </p:nvSpPr>
        <p:spPr>
          <a:xfrm>
            <a:off x="4572000" y="405096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30" name="Google Shape;153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914" y="-963850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1" name="Google Shape;1531;p33"/>
          <p:cNvGrpSpPr/>
          <p:nvPr/>
        </p:nvGrpSpPr>
        <p:grpSpPr>
          <a:xfrm rot="10800000">
            <a:off x="-1284662" y="4546071"/>
            <a:ext cx="3952129" cy="3175881"/>
            <a:chOff x="5256209" y="-1994879"/>
            <a:chExt cx="3952129" cy="3175881"/>
          </a:xfrm>
        </p:grpSpPr>
        <p:sp>
          <p:nvSpPr>
            <p:cNvPr id="1532" name="Google Shape;1532;p33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3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2_1"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5" name="Google Shape;1535;p34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6" name="Google Shape;1536;p34"/>
          <p:cNvSpPr txBox="1">
            <a:spLocks noGrp="1"/>
          </p:cNvSpPr>
          <p:nvPr>
            <p:ph type="title"/>
          </p:nvPr>
        </p:nvSpPr>
        <p:spPr>
          <a:xfrm>
            <a:off x="783900" y="1838875"/>
            <a:ext cx="3396000" cy="371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537" name="Google Shape;1537;p34"/>
          <p:cNvSpPr txBox="1">
            <a:spLocks noGrp="1"/>
          </p:cNvSpPr>
          <p:nvPr>
            <p:ph type="subTitle" idx="1"/>
          </p:nvPr>
        </p:nvSpPr>
        <p:spPr>
          <a:xfrm>
            <a:off x="784010" y="2332050"/>
            <a:ext cx="3396000" cy="11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38" name="Google Shape;1538;p34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rot="10800000" flipH="1">
            <a:off x="-731476" y="-1253478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9" name="Google Shape;1539;p34"/>
          <p:cNvGrpSpPr/>
          <p:nvPr/>
        </p:nvGrpSpPr>
        <p:grpSpPr>
          <a:xfrm rot="10800000" flipH="1">
            <a:off x="391864" y="1215484"/>
            <a:ext cx="289170" cy="284718"/>
            <a:chOff x="426000" y="3302025"/>
            <a:chExt cx="220875" cy="217475"/>
          </a:xfrm>
        </p:grpSpPr>
        <p:sp>
          <p:nvSpPr>
            <p:cNvPr id="1540" name="Google Shape;1540;p34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4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" name="Google Shape;1542;p34"/>
          <p:cNvGrpSpPr/>
          <p:nvPr/>
        </p:nvGrpSpPr>
        <p:grpSpPr>
          <a:xfrm rot="10800000" flipH="1">
            <a:off x="357713" y="3564393"/>
            <a:ext cx="357454" cy="956304"/>
            <a:chOff x="357713" y="600975"/>
            <a:chExt cx="357454" cy="956304"/>
          </a:xfrm>
        </p:grpSpPr>
        <p:sp>
          <p:nvSpPr>
            <p:cNvPr id="1543" name="Google Shape;1543;p34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4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4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4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" name="Google Shape;1547;p34"/>
          <p:cNvGrpSpPr/>
          <p:nvPr/>
        </p:nvGrpSpPr>
        <p:grpSpPr>
          <a:xfrm rot="10800000" flipH="1">
            <a:off x="5258308" y="4520702"/>
            <a:ext cx="793256" cy="182899"/>
            <a:chOff x="2685575" y="2835950"/>
            <a:chExt cx="433000" cy="99825"/>
          </a:xfrm>
        </p:grpSpPr>
        <p:sp>
          <p:nvSpPr>
            <p:cNvPr id="1548" name="Google Shape;1548;p34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4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4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4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" name="Google Shape;1552;p34"/>
          <p:cNvGrpSpPr/>
          <p:nvPr/>
        </p:nvGrpSpPr>
        <p:grpSpPr>
          <a:xfrm rot="10800000" flipH="1">
            <a:off x="1363114" y="3961574"/>
            <a:ext cx="2019176" cy="2019176"/>
            <a:chOff x="1943325" y="-220375"/>
            <a:chExt cx="1298672" cy="1298672"/>
          </a:xfrm>
        </p:grpSpPr>
        <p:sp>
          <p:nvSpPr>
            <p:cNvPr id="1553" name="Google Shape;1553;p34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4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4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4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4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4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4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4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4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4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4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4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4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4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4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4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4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4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4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4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4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4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4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4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4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4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4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4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4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4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4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4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4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4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4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4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4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4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4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4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4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4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4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4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4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4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4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4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34"/>
          <p:cNvGrpSpPr/>
          <p:nvPr/>
        </p:nvGrpSpPr>
        <p:grpSpPr>
          <a:xfrm rot="10800000" flipH="1">
            <a:off x="8366565" y="1480192"/>
            <a:ext cx="1965289" cy="517060"/>
            <a:chOff x="3539975" y="3523525"/>
            <a:chExt cx="745925" cy="196250"/>
          </a:xfrm>
        </p:grpSpPr>
        <p:sp>
          <p:nvSpPr>
            <p:cNvPr id="1602" name="Google Shape;1602;p34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4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4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4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4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4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4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4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4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4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4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4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4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4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4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4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8" name="Google Shape;1618;p34"/>
          <p:cNvSpPr/>
          <p:nvPr/>
        </p:nvSpPr>
        <p:spPr>
          <a:xfrm rot="10800000" flipH="1">
            <a:off x="3819050" y="3824417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2_1_1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35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21" name="Google Shape;1621;p35"/>
          <p:cNvSpPr txBox="1">
            <a:spLocks noGrp="1"/>
          </p:cNvSpPr>
          <p:nvPr>
            <p:ph type="title"/>
          </p:nvPr>
        </p:nvSpPr>
        <p:spPr>
          <a:xfrm>
            <a:off x="713750" y="1225788"/>
            <a:ext cx="3367200" cy="1726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5"/>
          <p:cNvSpPr txBox="1">
            <a:spLocks noGrp="1"/>
          </p:cNvSpPr>
          <p:nvPr>
            <p:ph type="subTitle" idx="1"/>
          </p:nvPr>
        </p:nvSpPr>
        <p:spPr>
          <a:xfrm>
            <a:off x="713875" y="3105588"/>
            <a:ext cx="3856500" cy="9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23" name="Google Shape;1623;p35"/>
          <p:cNvGrpSpPr/>
          <p:nvPr/>
        </p:nvGrpSpPr>
        <p:grpSpPr>
          <a:xfrm flipH="1">
            <a:off x="-495776" y="4383620"/>
            <a:ext cx="1965289" cy="517060"/>
            <a:chOff x="3539975" y="3523525"/>
            <a:chExt cx="745925" cy="196250"/>
          </a:xfrm>
        </p:grpSpPr>
        <p:sp>
          <p:nvSpPr>
            <p:cNvPr id="1624" name="Google Shape;1624;p35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5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5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5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5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5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5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5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5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5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5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5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5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5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5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5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40" name="Google Shape;16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936799" y="-1543012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_2_1_1_1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2" name="Google Shape;1642;p36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36"/>
          <p:cNvSpPr txBox="1">
            <a:spLocks noGrp="1"/>
          </p:cNvSpPr>
          <p:nvPr>
            <p:ph type="subTitle" idx="1"/>
          </p:nvPr>
        </p:nvSpPr>
        <p:spPr>
          <a:xfrm>
            <a:off x="5071875" y="2238850"/>
            <a:ext cx="3288300" cy="11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4" name="Google Shape;1644;p36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1645" name="Google Shape;1645;p36"/>
          <p:cNvGrpSpPr/>
          <p:nvPr/>
        </p:nvGrpSpPr>
        <p:grpSpPr>
          <a:xfrm rot="10800000" flipH="1">
            <a:off x="391864" y="1596484"/>
            <a:ext cx="289170" cy="284718"/>
            <a:chOff x="426000" y="3302025"/>
            <a:chExt cx="220875" cy="217475"/>
          </a:xfrm>
        </p:grpSpPr>
        <p:sp>
          <p:nvSpPr>
            <p:cNvPr id="1646" name="Google Shape;1646;p36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6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36"/>
          <p:cNvGrpSpPr/>
          <p:nvPr/>
        </p:nvGrpSpPr>
        <p:grpSpPr>
          <a:xfrm rot="10800000" flipH="1">
            <a:off x="357713" y="3564393"/>
            <a:ext cx="357454" cy="956304"/>
            <a:chOff x="357713" y="600975"/>
            <a:chExt cx="357454" cy="956304"/>
          </a:xfrm>
        </p:grpSpPr>
        <p:sp>
          <p:nvSpPr>
            <p:cNvPr id="1649" name="Google Shape;1649;p36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6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6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6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36"/>
          <p:cNvGrpSpPr/>
          <p:nvPr/>
        </p:nvGrpSpPr>
        <p:grpSpPr>
          <a:xfrm rot="10800000" flipH="1">
            <a:off x="2065283" y="4732777"/>
            <a:ext cx="793256" cy="182899"/>
            <a:chOff x="2685575" y="2835950"/>
            <a:chExt cx="433000" cy="99825"/>
          </a:xfrm>
        </p:grpSpPr>
        <p:sp>
          <p:nvSpPr>
            <p:cNvPr id="1654" name="Google Shape;1654;p36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6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6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6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8" name="Google Shape;1658;p36"/>
          <p:cNvGrpSpPr/>
          <p:nvPr/>
        </p:nvGrpSpPr>
        <p:grpSpPr>
          <a:xfrm rot="10800000" flipH="1">
            <a:off x="4571989" y="4152949"/>
            <a:ext cx="2019176" cy="2019176"/>
            <a:chOff x="1943325" y="-220375"/>
            <a:chExt cx="1298672" cy="1298672"/>
          </a:xfrm>
        </p:grpSpPr>
        <p:sp>
          <p:nvSpPr>
            <p:cNvPr id="1659" name="Google Shape;1659;p36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6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6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6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6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6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6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6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6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6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6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6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6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6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6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6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6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6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6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6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6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6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6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6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6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6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6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6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6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6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6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6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6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6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6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6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6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6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6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6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6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6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6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6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6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6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6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6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7" name="Google Shape;1707;p36"/>
          <p:cNvGrpSpPr/>
          <p:nvPr/>
        </p:nvGrpSpPr>
        <p:grpSpPr>
          <a:xfrm rot="10800000" flipH="1">
            <a:off x="7601640" y="490017"/>
            <a:ext cx="1965289" cy="517060"/>
            <a:chOff x="3539975" y="3523525"/>
            <a:chExt cx="745925" cy="196250"/>
          </a:xfrm>
        </p:grpSpPr>
        <p:sp>
          <p:nvSpPr>
            <p:cNvPr id="1708" name="Google Shape;1708;p36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6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6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6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6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6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6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6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6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6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6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6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6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6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6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6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24" name="Google Shape;1724;p36"/>
          <p:cNvPicPr preferRelativeResize="0"/>
          <p:nvPr/>
        </p:nvPicPr>
        <p:blipFill rotWithShape="1">
          <a:blip r:embed="rId3">
            <a:alphaModFix/>
          </a:blip>
          <a:srcRect t="1770" r="38199" b="-1770"/>
          <a:stretch/>
        </p:blipFill>
        <p:spPr>
          <a:xfrm rot="10800000" flipH="1">
            <a:off x="7676541" y="3065075"/>
            <a:ext cx="6276551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_2_1_1_1_1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7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7" name="Google Shape;1727;p37"/>
          <p:cNvSpPr txBox="1">
            <a:spLocks noGrp="1"/>
          </p:cNvSpPr>
          <p:nvPr>
            <p:ph type="subTitle" idx="1"/>
          </p:nvPr>
        </p:nvSpPr>
        <p:spPr>
          <a:xfrm>
            <a:off x="4045548" y="1648529"/>
            <a:ext cx="3867600" cy="20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28" name="Google Shape;1728;p37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729" name="Google Shape;1729;p37"/>
          <p:cNvSpPr txBox="1">
            <a:spLocks noGrp="1"/>
          </p:cNvSpPr>
          <p:nvPr>
            <p:ph type="subTitle" idx="2"/>
          </p:nvPr>
        </p:nvSpPr>
        <p:spPr>
          <a:xfrm>
            <a:off x="1592525" y="2303425"/>
            <a:ext cx="24531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30" name="Google Shape;1730;p37"/>
          <p:cNvGrpSpPr/>
          <p:nvPr/>
        </p:nvGrpSpPr>
        <p:grpSpPr>
          <a:xfrm>
            <a:off x="8147051" y="2303422"/>
            <a:ext cx="2019176" cy="2019176"/>
            <a:chOff x="1943325" y="-220375"/>
            <a:chExt cx="1298672" cy="1298672"/>
          </a:xfrm>
        </p:grpSpPr>
        <p:sp>
          <p:nvSpPr>
            <p:cNvPr id="1731" name="Google Shape;1731;p37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7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7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7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7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7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7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7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7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7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7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7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7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7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7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7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7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7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7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7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7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7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7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7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7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7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7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7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7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7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7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7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7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7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7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7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7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7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7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7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7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7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7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7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7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7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7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7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37"/>
          <p:cNvGrpSpPr/>
          <p:nvPr/>
        </p:nvGrpSpPr>
        <p:grpSpPr>
          <a:xfrm>
            <a:off x="1571802" y="4088183"/>
            <a:ext cx="1965289" cy="517060"/>
            <a:chOff x="3539975" y="3523525"/>
            <a:chExt cx="745925" cy="196250"/>
          </a:xfrm>
        </p:grpSpPr>
        <p:sp>
          <p:nvSpPr>
            <p:cNvPr id="1780" name="Google Shape;1780;p37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7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7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7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7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7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7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7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7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7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7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7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7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7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6" name="Google Shape;1796;p37"/>
          <p:cNvGrpSpPr/>
          <p:nvPr/>
        </p:nvGrpSpPr>
        <p:grpSpPr>
          <a:xfrm rot="-5400000" flipH="1">
            <a:off x="-2692775" y="2018671"/>
            <a:ext cx="4000413" cy="3175881"/>
            <a:chOff x="5207925" y="-1994879"/>
            <a:chExt cx="4000413" cy="3175881"/>
          </a:xfrm>
        </p:grpSpPr>
        <p:sp>
          <p:nvSpPr>
            <p:cNvPr id="1797" name="Google Shape;1797;p37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7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7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" name="Google Shape;1800;p37"/>
          <p:cNvGrpSpPr/>
          <p:nvPr/>
        </p:nvGrpSpPr>
        <p:grpSpPr>
          <a:xfrm>
            <a:off x="5255192" y="4184363"/>
            <a:ext cx="1039906" cy="679800"/>
            <a:chOff x="4082325" y="3790650"/>
            <a:chExt cx="1039906" cy="679800"/>
          </a:xfrm>
        </p:grpSpPr>
        <p:sp>
          <p:nvSpPr>
            <p:cNvPr id="1801" name="Google Shape;1801;p37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7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7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2_2_1_1_1_1_1"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5" name="Google Shape;1805;p3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06" name="Google Shape;1806;p38"/>
          <p:cNvSpPr txBox="1">
            <a:spLocks noGrp="1"/>
          </p:cNvSpPr>
          <p:nvPr>
            <p:ph type="title"/>
          </p:nvPr>
        </p:nvSpPr>
        <p:spPr>
          <a:xfrm>
            <a:off x="1825050" y="1909850"/>
            <a:ext cx="54939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1807" name="Google Shape;1807;p38"/>
          <p:cNvGrpSpPr/>
          <p:nvPr/>
        </p:nvGrpSpPr>
        <p:grpSpPr>
          <a:xfrm>
            <a:off x="1364665" y="639534"/>
            <a:ext cx="1965289" cy="517060"/>
            <a:chOff x="3539975" y="3523525"/>
            <a:chExt cx="745925" cy="196250"/>
          </a:xfrm>
        </p:grpSpPr>
        <p:sp>
          <p:nvSpPr>
            <p:cNvPr id="1808" name="Google Shape;1808;p3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24" name="Google Shape;182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01200" y="3499563"/>
            <a:ext cx="7194375" cy="2062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5" name="Google Shape;1825;p38"/>
          <p:cNvGrpSpPr/>
          <p:nvPr/>
        </p:nvGrpSpPr>
        <p:grpSpPr>
          <a:xfrm>
            <a:off x="8063763" y="2173397"/>
            <a:ext cx="357454" cy="956304"/>
            <a:chOff x="357713" y="600975"/>
            <a:chExt cx="357454" cy="956304"/>
          </a:xfrm>
        </p:grpSpPr>
        <p:sp>
          <p:nvSpPr>
            <p:cNvPr id="1826" name="Google Shape;1826;p3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0" name="Google Shape;1830;p38"/>
          <p:cNvSpPr/>
          <p:nvPr/>
        </p:nvSpPr>
        <p:spPr>
          <a:xfrm flipH="1">
            <a:off x="4294245" y="620913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1" name="Google Shape;1831;p38"/>
          <p:cNvGrpSpPr/>
          <p:nvPr/>
        </p:nvGrpSpPr>
        <p:grpSpPr>
          <a:xfrm rot="-5400000">
            <a:off x="-2779003" y="-1736891"/>
            <a:ext cx="3952129" cy="3175881"/>
            <a:chOff x="5256209" y="-1994879"/>
            <a:chExt cx="3952129" cy="3175881"/>
          </a:xfrm>
        </p:grpSpPr>
        <p:sp>
          <p:nvSpPr>
            <p:cNvPr id="1832" name="Google Shape;1832;p38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8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4" name="Google Shape;1834;p38"/>
          <p:cNvSpPr txBox="1">
            <a:spLocks noGrp="1"/>
          </p:cNvSpPr>
          <p:nvPr>
            <p:ph type="subTitle" idx="1"/>
          </p:nvPr>
        </p:nvSpPr>
        <p:spPr>
          <a:xfrm>
            <a:off x="1825050" y="2427700"/>
            <a:ext cx="54939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2_2_1_2"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6" name="Google Shape;1836;p39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37" name="Google Shape;1837;p39"/>
          <p:cNvSpPr txBox="1">
            <a:spLocks noGrp="1"/>
          </p:cNvSpPr>
          <p:nvPr>
            <p:ph type="title"/>
          </p:nvPr>
        </p:nvSpPr>
        <p:spPr>
          <a:xfrm>
            <a:off x="715500" y="1645975"/>
            <a:ext cx="2708700" cy="894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838" name="Google Shape;1838;p39"/>
          <p:cNvSpPr txBox="1">
            <a:spLocks noGrp="1"/>
          </p:cNvSpPr>
          <p:nvPr>
            <p:ph type="subTitle" idx="1"/>
          </p:nvPr>
        </p:nvSpPr>
        <p:spPr>
          <a:xfrm>
            <a:off x="715500" y="2576346"/>
            <a:ext cx="27087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39" name="Google Shape;1839;p39"/>
          <p:cNvGrpSpPr/>
          <p:nvPr/>
        </p:nvGrpSpPr>
        <p:grpSpPr>
          <a:xfrm rot="-5400000" flipH="1">
            <a:off x="3194861" y="792409"/>
            <a:ext cx="285266" cy="284718"/>
            <a:chOff x="432750" y="3302025"/>
            <a:chExt cx="217894" cy="217475"/>
          </a:xfrm>
        </p:grpSpPr>
        <p:sp>
          <p:nvSpPr>
            <p:cNvPr id="1840" name="Google Shape;1840;p39"/>
            <p:cNvSpPr/>
            <p:nvPr/>
          </p:nvSpPr>
          <p:spPr>
            <a:xfrm>
              <a:off x="436519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9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39"/>
          <p:cNvGrpSpPr/>
          <p:nvPr/>
        </p:nvGrpSpPr>
        <p:grpSpPr>
          <a:xfrm rot="10800000" flipH="1">
            <a:off x="357713" y="3647479"/>
            <a:ext cx="357454" cy="956304"/>
            <a:chOff x="357713" y="600975"/>
            <a:chExt cx="357454" cy="956304"/>
          </a:xfrm>
        </p:grpSpPr>
        <p:sp>
          <p:nvSpPr>
            <p:cNvPr id="1843" name="Google Shape;1843;p39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9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9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9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7" name="Google Shape;1847;p39"/>
          <p:cNvGrpSpPr/>
          <p:nvPr/>
        </p:nvGrpSpPr>
        <p:grpSpPr>
          <a:xfrm rot="10800000" flipH="1">
            <a:off x="4175371" y="4700177"/>
            <a:ext cx="793256" cy="182899"/>
            <a:chOff x="2685575" y="2835950"/>
            <a:chExt cx="433000" cy="99825"/>
          </a:xfrm>
        </p:grpSpPr>
        <p:sp>
          <p:nvSpPr>
            <p:cNvPr id="1848" name="Google Shape;1848;p39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9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9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9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" name="Google Shape;1852;p39"/>
          <p:cNvGrpSpPr/>
          <p:nvPr/>
        </p:nvGrpSpPr>
        <p:grpSpPr>
          <a:xfrm rot="10800000" flipH="1">
            <a:off x="-736135" y="676229"/>
            <a:ext cx="1965289" cy="517060"/>
            <a:chOff x="3539975" y="3523525"/>
            <a:chExt cx="745925" cy="196250"/>
          </a:xfrm>
        </p:grpSpPr>
        <p:sp>
          <p:nvSpPr>
            <p:cNvPr id="1853" name="Google Shape;1853;p39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9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9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9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9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9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9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9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9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9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9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9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9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9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9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9" name="Google Shape;1869;p39"/>
          <p:cNvSpPr/>
          <p:nvPr/>
        </p:nvSpPr>
        <p:spPr>
          <a:xfrm rot="-5400000" flipH="1">
            <a:off x="1697102" y="657619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0" name="Google Shape;1870;p39"/>
          <p:cNvGrpSpPr/>
          <p:nvPr/>
        </p:nvGrpSpPr>
        <p:grpSpPr>
          <a:xfrm rot="10800000" flipH="1">
            <a:off x="8126152" y="382099"/>
            <a:ext cx="2019176" cy="2019176"/>
            <a:chOff x="1943325" y="-220375"/>
            <a:chExt cx="1298672" cy="1298672"/>
          </a:xfrm>
        </p:grpSpPr>
        <p:sp>
          <p:nvSpPr>
            <p:cNvPr id="1871" name="Google Shape;1871;p39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9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9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9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9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9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9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9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9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9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9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9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9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9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9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9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9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9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9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9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9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9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9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9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9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9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9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9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9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9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9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9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9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9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9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9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9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9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9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9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9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9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9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9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9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9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9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9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" name="Google Shape;1919;p39"/>
          <p:cNvGrpSpPr/>
          <p:nvPr/>
        </p:nvGrpSpPr>
        <p:grpSpPr>
          <a:xfrm rot="10800000" flipH="1">
            <a:off x="6557650" y="4369421"/>
            <a:ext cx="4000413" cy="3175881"/>
            <a:chOff x="5207925" y="-1994879"/>
            <a:chExt cx="4000413" cy="3175881"/>
          </a:xfrm>
        </p:grpSpPr>
        <p:sp>
          <p:nvSpPr>
            <p:cNvPr id="1920" name="Google Shape;1920;p39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9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9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2_1_1_1"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4" name="Google Shape;1924;p40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25" name="Google Shape;1925;p40"/>
          <p:cNvSpPr txBox="1">
            <a:spLocks noGrp="1"/>
          </p:cNvSpPr>
          <p:nvPr>
            <p:ph type="title"/>
          </p:nvPr>
        </p:nvSpPr>
        <p:spPr>
          <a:xfrm>
            <a:off x="6119944" y="1739251"/>
            <a:ext cx="2308800" cy="942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26" name="Google Shape;1926;p40"/>
          <p:cNvSpPr txBox="1">
            <a:spLocks noGrp="1"/>
          </p:cNvSpPr>
          <p:nvPr>
            <p:ph type="subTitle" idx="1"/>
          </p:nvPr>
        </p:nvSpPr>
        <p:spPr>
          <a:xfrm>
            <a:off x="6119925" y="2841000"/>
            <a:ext cx="2308800" cy="7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27" name="Google Shape;1927;p40"/>
          <p:cNvGrpSpPr/>
          <p:nvPr/>
        </p:nvGrpSpPr>
        <p:grpSpPr>
          <a:xfrm rot="10800000" flipH="1">
            <a:off x="628764" y="4605178"/>
            <a:ext cx="2019176" cy="2019176"/>
            <a:chOff x="1943325" y="-220375"/>
            <a:chExt cx="1298672" cy="1298672"/>
          </a:xfrm>
        </p:grpSpPr>
        <p:sp>
          <p:nvSpPr>
            <p:cNvPr id="1928" name="Google Shape;1928;p40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0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0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0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0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0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0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0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0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0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0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0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0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0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0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0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0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0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0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0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0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0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0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0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0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0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0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0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0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0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0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0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0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0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0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0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0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0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0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0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0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0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0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0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0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0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0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0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" name="Google Shape;1976;p40"/>
          <p:cNvGrpSpPr/>
          <p:nvPr/>
        </p:nvGrpSpPr>
        <p:grpSpPr>
          <a:xfrm rot="10800000" flipH="1">
            <a:off x="6387690" y="3917547"/>
            <a:ext cx="1965289" cy="517060"/>
            <a:chOff x="3539975" y="3523525"/>
            <a:chExt cx="745925" cy="196250"/>
          </a:xfrm>
        </p:grpSpPr>
        <p:sp>
          <p:nvSpPr>
            <p:cNvPr id="1977" name="Google Shape;1977;p40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0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0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0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0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0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0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0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0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0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0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0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0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0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0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0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3" name="Google Shape;1993;p40"/>
          <p:cNvPicPr preferRelativeResize="0"/>
          <p:nvPr/>
        </p:nvPicPr>
        <p:blipFill rotWithShape="1">
          <a:blip r:embed="rId3">
            <a:alphaModFix/>
          </a:blip>
          <a:srcRect t="1770" r="4580" b="-1770"/>
          <a:stretch/>
        </p:blipFill>
        <p:spPr>
          <a:xfrm>
            <a:off x="-319850" y="-1224475"/>
            <a:ext cx="9691050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4" name="Google Shape;1994;p40"/>
          <p:cNvGrpSpPr/>
          <p:nvPr/>
        </p:nvGrpSpPr>
        <p:grpSpPr>
          <a:xfrm rot="5400000" flipH="1">
            <a:off x="1693743" y="359223"/>
            <a:ext cx="357454" cy="956304"/>
            <a:chOff x="357713" y="600975"/>
            <a:chExt cx="357454" cy="956304"/>
          </a:xfrm>
        </p:grpSpPr>
        <p:sp>
          <p:nvSpPr>
            <p:cNvPr id="1995" name="Google Shape;1995;p40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0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0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0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_1"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0" name="Google Shape;2000;p41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1" name="Google Shape;2001;p41"/>
          <p:cNvSpPr txBox="1">
            <a:spLocks noGrp="1"/>
          </p:cNvSpPr>
          <p:nvPr>
            <p:ph type="title"/>
          </p:nvPr>
        </p:nvSpPr>
        <p:spPr>
          <a:xfrm>
            <a:off x="2185650" y="3095408"/>
            <a:ext cx="4772700" cy="47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2002" name="Google Shape;2002;p41"/>
          <p:cNvSpPr txBox="1">
            <a:spLocks noGrp="1"/>
          </p:cNvSpPr>
          <p:nvPr>
            <p:ph type="subTitle" idx="1"/>
          </p:nvPr>
        </p:nvSpPr>
        <p:spPr>
          <a:xfrm>
            <a:off x="1226850" y="1453218"/>
            <a:ext cx="6690300" cy="15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03" name="Google Shape;2003;p41"/>
          <p:cNvGrpSpPr/>
          <p:nvPr/>
        </p:nvGrpSpPr>
        <p:grpSpPr>
          <a:xfrm rot="-5400000" flipH="1">
            <a:off x="3352827" y="574632"/>
            <a:ext cx="289170" cy="284718"/>
            <a:chOff x="426000" y="3302025"/>
            <a:chExt cx="220875" cy="217475"/>
          </a:xfrm>
        </p:grpSpPr>
        <p:sp>
          <p:nvSpPr>
            <p:cNvPr id="2004" name="Google Shape;2004;p41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1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6" name="Google Shape;2006;p41"/>
          <p:cNvGrpSpPr/>
          <p:nvPr/>
        </p:nvGrpSpPr>
        <p:grpSpPr>
          <a:xfrm rot="-5400000" flipH="1">
            <a:off x="1014983" y="238830"/>
            <a:ext cx="357454" cy="956304"/>
            <a:chOff x="357713" y="600975"/>
            <a:chExt cx="357454" cy="956304"/>
          </a:xfrm>
        </p:grpSpPr>
        <p:sp>
          <p:nvSpPr>
            <p:cNvPr id="2007" name="Google Shape;2007;p41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1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1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1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1" name="Google Shape;2011;p41"/>
          <p:cNvGrpSpPr/>
          <p:nvPr/>
        </p:nvGrpSpPr>
        <p:grpSpPr>
          <a:xfrm>
            <a:off x="7917151" y="2136847"/>
            <a:ext cx="2019176" cy="2019176"/>
            <a:chOff x="1943325" y="-220375"/>
            <a:chExt cx="1298672" cy="1298672"/>
          </a:xfrm>
        </p:grpSpPr>
        <p:sp>
          <p:nvSpPr>
            <p:cNvPr id="2012" name="Google Shape;2012;p41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1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1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1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1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1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1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1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1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1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1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1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1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1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1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1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1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1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1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1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1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1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1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1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1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1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1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1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1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1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1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1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1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1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1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1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1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1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1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1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1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1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1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1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1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1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1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1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0" name="Google Shape;2060;p41"/>
          <p:cNvGrpSpPr/>
          <p:nvPr/>
        </p:nvGrpSpPr>
        <p:grpSpPr>
          <a:xfrm>
            <a:off x="1020340" y="4088183"/>
            <a:ext cx="1965289" cy="517060"/>
            <a:chOff x="3539975" y="3523525"/>
            <a:chExt cx="745925" cy="196250"/>
          </a:xfrm>
        </p:grpSpPr>
        <p:sp>
          <p:nvSpPr>
            <p:cNvPr id="2061" name="Google Shape;2061;p4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5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5"/>
          <p:cNvSpPr txBox="1">
            <a:spLocks noGrp="1"/>
          </p:cNvSpPr>
          <p:nvPr>
            <p:ph type="subTitle" idx="1"/>
          </p:nvPr>
        </p:nvSpPr>
        <p:spPr>
          <a:xfrm>
            <a:off x="4981770" y="2451554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5"/>
          <p:cNvSpPr txBox="1">
            <a:spLocks noGrp="1"/>
          </p:cNvSpPr>
          <p:nvPr>
            <p:ph type="subTitle" idx="2"/>
          </p:nvPr>
        </p:nvSpPr>
        <p:spPr>
          <a:xfrm>
            <a:off x="4981771" y="2964124"/>
            <a:ext cx="22818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5"/>
          <p:cNvSpPr txBox="1">
            <a:spLocks noGrp="1"/>
          </p:cNvSpPr>
          <p:nvPr>
            <p:ph type="subTitle" idx="3"/>
          </p:nvPr>
        </p:nvSpPr>
        <p:spPr>
          <a:xfrm>
            <a:off x="1880430" y="2451554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5"/>
          <p:cNvSpPr txBox="1">
            <a:spLocks noGrp="1"/>
          </p:cNvSpPr>
          <p:nvPr>
            <p:ph type="subTitle" idx="4"/>
          </p:nvPr>
        </p:nvSpPr>
        <p:spPr>
          <a:xfrm>
            <a:off x="1880425" y="2964124"/>
            <a:ext cx="22818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5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189" name="Google Shape;18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384751" y="37353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Google Shape;190;p5"/>
          <p:cNvGrpSpPr/>
          <p:nvPr/>
        </p:nvGrpSpPr>
        <p:grpSpPr>
          <a:xfrm rot="10800000" flipH="1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191" name="Google Shape;191;p5"/>
            <p:cNvSpPr/>
            <p:nvPr/>
          </p:nvSpPr>
          <p:spPr>
            <a:xfrm>
              <a:off x="435041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5"/>
          <p:cNvGrpSpPr/>
          <p:nvPr/>
        </p:nvGrpSpPr>
        <p:grpSpPr>
          <a:xfrm rot="10800000" flipH="1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194" name="Google Shape;194;p5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5"/>
          <p:cNvGrpSpPr/>
          <p:nvPr/>
        </p:nvGrpSpPr>
        <p:grpSpPr>
          <a:xfrm>
            <a:off x="8013814" y="-799203"/>
            <a:ext cx="2019176" cy="2019176"/>
            <a:chOff x="1943325" y="-220375"/>
            <a:chExt cx="1298672" cy="1298672"/>
          </a:xfrm>
        </p:grpSpPr>
        <p:sp>
          <p:nvSpPr>
            <p:cNvPr id="199" name="Google Shape;199;p5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5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48" name="Google Shape;248;p5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8" name="Google Shape;2078;p4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79" name="Google Shape;2079;p42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2080" name="Google Shape;2080;p42"/>
          <p:cNvGrpSpPr/>
          <p:nvPr/>
        </p:nvGrpSpPr>
        <p:grpSpPr>
          <a:xfrm>
            <a:off x="391864" y="4555820"/>
            <a:ext cx="289170" cy="284718"/>
            <a:chOff x="426000" y="3302025"/>
            <a:chExt cx="220875" cy="217475"/>
          </a:xfrm>
        </p:grpSpPr>
        <p:sp>
          <p:nvSpPr>
            <p:cNvPr id="2081" name="Google Shape;2081;p42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2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3" name="Google Shape;2083;p42"/>
          <p:cNvGrpSpPr/>
          <p:nvPr/>
        </p:nvGrpSpPr>
        <p:grpSpPr>
          <a:xfrm>
            <a:off x="357713" y="1134375"/>
            <a:ext cx="357454" cy="956304"/>
            <a:chOff x="357713" y="600975"/>
            <a:chExt cx="357454" cy="956304"/>
          </a:xfrm>
        </p:grpSpPr>
        <p:sp>
          <p:nvSpPr>
            <p:cNvPr id="2084" name="Google Shape;2084;p42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2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2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2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8" name="Google Shape;2088;p42"/>
          <p:cNvGrpSpPr/>
          <p:nvPr/>
        </p:nvGrpSpPr>
        <p:grpSpPr>
          <a:xfrm>
            <a:off x="8022690" y="202570"/>
            <a:ext cx="1965289" cy="517060"/>
            <a:chOff x="3539975" y="3523525"/>
            <a:chExt cx="745925" cy="196250"/>
          </a:xfrm>
        </p:grpSpPr>
        <p:sp>
          <p:nvSpPr>
            <p:cNvPr id="2089" name="Google Shape;2089;p4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spTree>
      <p:nvGrpSpPr>
        <p:cNvPr id="1" name="Shape 2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6" name="Google Shape;2106;p43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07" name="Google Shape;2107;p43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2108" name="Google Shape;2108;p43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109" name="Google Shape;2109;p43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3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" name="Google Shape;2111;p43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2112" name="Google Shape;2112;p43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3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3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3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43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117" name="Google Shape;2117;p4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33" name="Google Shape;213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_1_1">
    <p:spTree>
      <p:nvGrpSpPr>
        <p:cNvPr id="1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5" name="Google Shape;2135;p44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36" name="Google Shape;2136;p44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2137" name="Google Shape;2137;p44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2138" name="Google Shape;2138;p44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4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0" name="Google Shape;2140;p44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2141" name="Google Shape;2141;p44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4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4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4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5" name="Google Shape;2145;p44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146" name="Google Shape;2146;p44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4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4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4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4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4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4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4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4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4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4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4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4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4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4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4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2" name="Google Shape;2162;p44"/>
          <p:cNvSpPr/>
          <p:nvPr/>
        </p:nvSpPr>
        <p:spPr>
          <a:xfrm>
            <a:off x="715550" y="29251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63" name="Google Shape;216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3_1_1_1"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5" name="Google Shape;2165;p45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6" name="Google Shape;2166;p45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2167" name="Google Shape;2167;p45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168" name="Google Shape;2168;p45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5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" name="Google Shape;2170;p45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2171" name="Google Shape;2171;p45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5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5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5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5" name="Google Shape;2175;p45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176" name="Google Shape;2176;p45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5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5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5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5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5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5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5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5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5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5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5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5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5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5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5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3_1_1_1_1">
    <p:spTree>
      <p:nvGrpSpPr>
        <p:cNvPr id="1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3" name="Google Shape;2193;p46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4" name="Google Shape;2194;p46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2195" name="Google Shape;219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50349" flipH="1">
            <a:off x="-1128684" y="4246704"/>
            <a:ext cx="93532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96" name="Google Shape;2196;p46"/>
          <p:cNvGrpSpPr/>
          <p:nvPr/>
        </p:nvGrpSpPr>
        <p:grpSpPr>
          <a:xfrm flipH="1">
            <a:off x="435156" y="4236070"/>
            <a:ext cx="289285" cy="284718"/>
            <a:chOff x="419162" y="3302025"/>
            <a:chExt cx="220963" cy="217475"/>
          </a:xfrm>
        </p:grpSpPr>
        <p:sp>
          <p:nvSpPr>
            <p:cNvPr id="2197" name="Google Shape;2197;p46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6"/>
            <p:cNvSpPr/>
            <p:nvPr/>
          </p:nvSpPr>
          <p:spPr>
            <a:xfrm>
              <a:off x="419162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9" name="Google Shape;2199;p46"/>
          <p:cNvGrpSpPr/>
          <p:nvPr/>
        </p:nvGrpSpPr>
        <p:grpSpPr>
          <a:xfrm flipH="1">
            <a:off x="-1328926" y="2418978"/>
            <a:ext cx="1965289" cy="517060"/>
            <a:chOff x="3539975" y="3523525"/>
            <a:chExt cx="745925" cy="196250"/>
          </a:xfrm>
        </p:grpSpPr>
        <p:sp>
          <p:nvSpPr>
            <p:cNvPr id="2200" name="Google Shape;2200;p46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6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6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6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6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6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6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6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6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6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6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6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6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6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6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6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3_1_1_1_1_1"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7" name="Google Shape;2217;p47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18" name="Google Shape;2218;p47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2219" name="Google Shape;2219;p47"/>
          <p:cNvGrpSpPr/>
          <p:nvPr/>
        </p:nvGrpSpPr>
        <p:grpSpPr>
          <a:xfrm>
            <a:off x="391864" y="1291684"/>
            <a:ext cx="289170" cy="284718"/>
            <a:chOff x="426000" y="3302025"/>
            <a:chExt cx="220875" cy="217475"/>
          </a:xfrm>
        </p:grpSpPr>
        <p:sp>
          <p:nvSpPr>
            <p:cNvPr id="2220" name="Google Shape;2220;p47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7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47"/>
          <p:cNvGrpSpPr/>
          <p:nvPr/>
        </p:nvGrpSpPr>
        <p:grpSpPr>
          <a:xfrm rot="10800000" flipH="1">
            <a:off x="357713" y="3259593"/>
            <a:ext cx="357454" cy="956304"/>
            <a:chOff x="357713" y="600975"/>
            <a:chExt cx="357454" cy="956304"/>
          </a:xfrm>
        </p:grpSpPr>
        <p:sp>
          <p:nvSpPr>
            <p:cNvPr id="2223" name="Google Shape;2223;p47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7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7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7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7" name="Google Shape;2227;p47"/>
          <p:cNvGrpSpPr/>
          <p:nvPr/>
        </p:nvGrpSpPr>
        <p:grpSpPr>
          <a:xfrm rot="10800000" flipH="1">
            <a:off x="5872083" y="4723023"/>
            <a:ext cx="793256" cy="182899"/>
            <a:chOff x="2685575" y="2835950"/>
            <a:chExt cx="433000" cy="99825"/>
          </a:xfrm>
        </p:grpSpPr>
        <p:sp>
          <p:nvSpPr>
            <p:cNvPr id="2228" name="Google Shape;2228;p47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7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7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7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47"/>
          <p:cNvGrpSpPr/>
          <p:nvPr/>
        </p:nvGrpSpPr>
        <p:grpSpPr>
          <a:xfrm rot="10800000" flipH="1">
            <a:off x="507239" y="4684974"/>
            <a:ext cx="2019176" cy="2019176"/>
            <a:chOff x="1943325" y="-220375"/>
            <a:chExt cx="1298672" cy="1298672"/>
          </a:xfrm>
        </p:grpSpPr>
        <p:sp>
          <p:nvSpPr>
            <p:cNvPr id="2233" name="Google Shape;2233;p47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7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7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7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7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7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7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7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7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7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7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7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7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7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7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7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7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7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7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7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7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7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7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7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7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7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7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7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7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7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7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7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7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7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7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7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7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7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7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7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7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7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7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7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7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7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7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7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1" name="Google Shape;2281;p47"/>
          <p:cNvGrpSpPr/>
          <p:nvPr/>
        </p:nvGrpSpPr>
        <p:grpSpPr>
          <a:xfrm rot="10800000" flipH="1">
            <a:off x="7907690" y="538242"/>
            <a:ext cx="1965289" cy="517060"/>
            <a:chOff x="3539975" y="3523525"/>
            <a:chExt cx="745925" cy="196250"/>
          </a:xfrm>
        </p:grpSpPr>
        <p:sp>
          <p:nvSpPr>
            <p:cNvPr id="2282" name="Google Shape;2282;p47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7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7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7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7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7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7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7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7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7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7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7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7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7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7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7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3_1_1_1_1_1_1">
    <p:spTree>
      <p:nvGrpSpPr>
        <p:cNvPr id="1" name="Shape 2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9" name="Google Shape;2299;p4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0" name="Google Shape;2300;p48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2301" name="Google Shape;2301;p48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302" name="Google Shape;2302;p4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8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4" name="Google Shape;2304;p48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2305" name="Google Shape;2305;p4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9" name="Google Shape;2309;p48"/>
          <p:cNvGrpSpPr/>
          <p:nvPr/>
        </p:nvGrpSpPr>
        <p:grpSpPr>
          <a:xfrm>
            <a:off x="391864" y="4378897"/>
            <a:ext cx="2019176" cy="2019176"/>
            <a:chOff x="1943325" y="-220375"/>
            <a:chExt cx="1298672" cy="1298672"/>
          </a:xfrm>
        </p:grpSpPr>
        <p:sp>
          <p:nvSpPr>
            <p:cNvPr id="2310" name="Google Shape;2310;p48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8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8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8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8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8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8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8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8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8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8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8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8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8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8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8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8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8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8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8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8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8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8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8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8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8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8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8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8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8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8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8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8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8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8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8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8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8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8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8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8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8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8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8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8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8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8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8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8" name="Google Shape;2358;p48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359" name="Google Shape;2359;p4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5" name="Google Shape;2375;p48"/>
          <p:cNvSpPr/>
          <p:nvPr/>
        </p:nvSpPr>
        <p:spPr>
          <a:xfrm>
            <a:off x="7796285" y="2758125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48"/>
          <p:cNvSpPr/>
          <p:nvPr/>
        </p:nvSpPr>
        <p:spPr>
          <a:xfrm>
            <a:off x="715550" y="23917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77" name="Google Shape;237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4627" y="-592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3_1_1_1_1_1_1_1">
    <p:spTree>
      <p:nvGrpSpPr>
        <p:cNvPr id="1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9" name="Google Shape;2379;p49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80" name="Google Shape;2380;p49"/>
          <p:cNvGrpSpPr/>
          <p:nvPr/>
        </p:nvGrpSpPr>
        <p:grpSpPr>
          <a:xfrm rot="-5400000" flipH="1">
            <a:off x="-2692775" y="2018671"/>
            <a:ext cx="4000413" cy="3175881"/>
            <a:chOff x="5207925" y="-1994879"/>
            <a:chExt cx="4000413" cy="3175881"/>
          </a:xfrm>
        </p:grpSpPr>
        <p:sp>
          <p:nvSpPr>
            <p:cNvPr id="2381" name="Google Shape;2381;p49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9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9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4" name="Google Shape;2384;p49"/>
          <p:cNvSpPr/>
          <p:nvPr/>
        </p:nvSpPr>
        <p:spPr>
          <a:xfrm>
            <a:off x="8515238" y="3221356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5" name="Google Shape;2385;p49"/>
          <p:cNvGrpSpPr/>
          <p:nvPr/>
        </p:nvGrpSpPr>
        <p:grpSpPr>
          <a:xfrm>
            <a:off x="1664883" y="4680673"/>
            <a:ext cx="793256" cy="182899"/>
            <a:chOff x="2685575" y="2835950"/>
            <a:chExt cx="433000" cy="99825"/>
          </a:xfrm>
        </p:grpSpPr>
        <p:sp>
          <p:nvSpPr>
            <p:cNvPr id="2386" name="Google Shape;2386;p49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9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9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9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0" name="Google Shape;2390;p49"/>
          <p:cNvGrpSpPr/>
          <p:nvPr/>
        </p:nvGrpSpPr>
        <p:grpSpPr>
          <a:xfrm>
            <a:off x="3755452" y="4863578"/>
            <a:ext cx="1965289" cy="517060"/>
            <a:chOff x="3539975" y="3523525"/>
            <a:chExt cx="745925" cy="196250"/>
          </a:xfrm>
        </p:grpSpPr>
        <p:sp>
          <p:nvSpPr>
            <p:cNvPr id="2391" name="Google Shape;2391;p49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9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9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9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9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9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9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9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9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9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9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9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9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9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9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9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49"/>
          <p:cNvGrpSpPr/>
          <p:nvPr/>
        </p:nvGrpSpPr>
        <p:grpSpPr>
          <a:xfrm>
            <a:off x="8428555" y="1737712"/>
            <a:ext cx="1039906" cy="679800"/>
            <a:chOff x="4082325" y="3790650"/>
            <a:chExt cx="1039906" cy="679800"/>
          </a:xfrm>
        </p:grpSpPr>
        <p:sp>
          <p:nvSpPr>
            <p:cNvPr id="2408" name="Google Shape;2408;p49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9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9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1" name="Google Shape;2411;p49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4">
    <p:spTree>
      <p:nvGrpSpPr>
        <p:cNvPr id="1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3" name="Google Shape;2413;p50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14" name="Google Shape;2414;p50"/>
          <p:cNvSpPr txBox="1">
            <a:spLocks noGrp="1"/>
          </p:cNvSpPr>
          <p:nvPr>
            <p:ph type="title"/>
          </p:nvPr>
        </p:nvSpPr>
        <p:spPr>
          <a:xfrm>
            <a:off x="866150" y="539000"/>
            <a:ext cx="3856500" cy="76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2415" name="Google Shape;2415;p50"/>
          <p:cNvSpPr txBox="1">
            <a:spLocks noGrp="1"/>
          </p:cNvSpPr>
          <p:nvPr>
            <p:ph type="subTitle" idx="1"/>
          </p:nvPr>
        </p:nvSpPr>
        <p:spPr>
          <a:xfrm>
            <a:off x="866275" y="1672187"/>
            <a:ext cx="38565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6" name="Google Shape;2416;p50"/>
          <p:cNvSpPr txBox="1"/>
          <p:nvPr/>
        </p:nvSpPr>
        <p:spPr>
          <a:xfrm>
            <a:off x="872400" y="3715100"/>
            <a:ext cx="3246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CREDITS</a:t>
            </a:r>
            <a:r>
              <a:rPr lang="en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: This presentation template was created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, and includes icons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 </a:t>
            </a:r>
            <a:r>
              <a:rPr lang="en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and infographics &amp; images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grpSp>
        <p:nvGrpSpPr>
          <p:cNvPr id="2417" name="Google Shape;2417;p50"/>
          <p:cNvGrpSpPr/>
          <p:nvPr/>
        </p:nvGrpSpPr>
        <p:grpSpPr>
          <a:xfrm>
            <a:off x="-1416836" y="2858310"/>
            <a:ext cx="2019176" cy="2019176"/>
            <a:chOff x="1943325" y="-220375"/>
            <a:chExt cx="1298672" cy="1298672"/>
          </a:xfrm>
        </p:grpSpPr>
        <p:sp>
          <p:nvSpPr>
            <p:cNvPr id="2418" name="Google Shape;2418;p50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0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0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0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0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0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0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0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0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0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0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0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0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0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0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0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0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0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0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0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0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0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0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0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0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0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0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0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0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0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0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0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0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0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0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0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0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0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0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0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0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0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0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0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0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0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0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0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6" name="Google Shape;2466;p50"/>
          <p:cNvGrpSpPr/>
          <p:nvPr/>
        </p:nvGrpSpPr>
        <p:grpSpPr>
          <a:xfrm rot="-5400000">
            <a:off x="-3038008" y="-1227121"/>
            <a:ext cx="3952129" cy="3175881"/>
            <a:chOff x="5256209" y="-1994879"/>
            <a:chExt cx="3952129" cy="3175881"/>
          </a:xfrm>
        </p:grpSpPr>
        <p:sp>
          <p:nvSpPr>
            <p:cNvPr id="2467" name="Google Shape;2467;p50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0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0" name="Google Shape;2470;p51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1" name="Google Shape;2471;p51"/>
          <p:cNvPicPr preferRelativeResize="0"/>
          <p:nvPr/>
        </p:nvPicPr>
        <p:blipFill rotWithShape="1">
          <a:blip r:embed="rId3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2" name="Google Shape;247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3" name="Google Shape;2473;p51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474" name="Google Shape;2474;p51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6" name="Google Shape;2476;p51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2477" name="Google Shape;2477;p51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1" name="Google Shape;2481;p51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2482" name="Google Shape;2482;p51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6" name="Google Shape;2486;p51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487" name="Google Shape;2487;p5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03" name="Google Shape;2503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6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6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267" name="Google Shape;267;p6"/>
          <p:cNvGrpSpPr/>
          <p:nvPr/>
        </p:nvGrpSpPr>
        <p:grpSpPr>
          <a:xfrm flipH="1">
            <a:off x="-99423" y="4189150"/>
            <a:ext cx="1039906" cy="679800"/>
            <a:chOff x="4082325" y="3790650"/>
            <a:chExt cx="1039906" cy="679800"/>
          </a:xfrm>
        </p:grpSpPr>
        <p:sp>
          <p:nvSpPr>
            <p:cNvPr id="268" name="Google Shape;268;p6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6"/>
          <p:cNvGrpSpPr/>
          <p:nvPr/>
        </p:nvGrpSpPr>
        <p:grpSpPr>
          <a:xfrm rot="5400000">
            <a:off x="8405096" y="2480296"/>
            <a:ext cx="793256" cy="182899"/>
            <a:chOff x="2685575" y="2835950"/>
            <a:chExt cx="433000" cy="99825"/>
          </a:xfrm>
        </p:grpSpPr>
        <p:sp>
          <p:nvSpPr>
            <p:cNvPr id="272" name="Google Shape;272;p6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6"/>
          <p:cNvGrpSpPr/>
          <p:nvPr/>
        </p:nvGrpSpPr>
        <p:grpSpPr>
          <a:xfrm flipH="1">
            <a:off x="8194575" y="4265345"/>
            <a:ext cx="1965289" cy="517060"/>
            <a:chOff x="3539975" y="3523525"/>
            <a:chExt cx="745925" cy="196250"/>
          </a:xfrm>
        </p:grpSpPr>
        <p:sp>
          <p:nvSpPr>
            <p:cNvPr id="277" name="Google Shape;277;p6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5" name="Google Shape;2505;p5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6" name="Google Shape;2506;p52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flipH="1">
            <a:off x="-9" y="40160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07" name="Google Shape;2507;p52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2508" name="Google Shape;2508;p52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2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0" name="Google Shape;2510;p52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2511" name="Google Shape;2511;p52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2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2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2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2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2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2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2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2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2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2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2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2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2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2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2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2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2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2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2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2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2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2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2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2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2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2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2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2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2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2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2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2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2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2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2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2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2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2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2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2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2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2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2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2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2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2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2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9" name="Google Shape;2559;p52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2560" name="Google Shape;2560;p5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76" name="Google Shape;2576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7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7"/>
          <p:cNvSpPr txBox="1">
            <a:spLocks noGrp="1"/>
          </p:cNvSpPr>
          <p:nvPr>
            <p:ph type="body" idx="1"/>
          </p:nvPr>
        </p:nvSpPr>
        <p:spPr>
          <a:xfrm>
            <a:off x="1221000" y="1512026"/>
            <a:ext cx="67020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7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297" name="Google Shape;297;p7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>
            <a:off x="-303901" y="38300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7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99" name="Google Shape;299;p7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7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302" name="Google Shape;302;p7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7"/>
          <p:cNvGrpSpPr/>
          <p:nvPr/>
        </p:nvGrpSpPr>
        <p:grpSpPr>
          <a:xfrm>
            <a:off x="8209964" y="1045747"/>
            <a:ext cx="2019176" cy="2019176"/>
            <a:chOff x="1943325" y="-220375"/>
            <a:chExt cx="1298672" cy="1298672"/>
          </a:xfrm>
        </p:grpSpPr>
        <p:sp>
          <p:nvSpPr>
            <p:cNvPr id="307" name="Google Shape;307;p7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7"/>
          <p:cNvGrpSpPr/>
          <p:nvPr/>
        </p:nvGrpSpPr>
        <p:grpSpPr>
          <a:xfrm>
            <a:off x="-1031260" y="2597545"/>
            <a:ext cx="1965289" cy="517060"/>
            <a:chOff x="3539975" y="3523525"/>
            <a:chExt cx="745925" cy="196250"/>
          </a:xfrm>
        </p:grpSpPr>
        <p:sp>
          <p:nvSpPr>
            <p:cNvPr id="356" name="Google Shape;356;p7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2" name="Google Shape;372;p7"/>
          <p:cNvSpPr/>
          <p:nvPr/>
        </p:nvSpPr>
        <p:spPr>
          <a:xfrm>
            <a:off x="2947150" y="42584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8"/>
          <p:cNvSpPr txBox="1">
            <a:spLocks noGrp="1"/>
          </p:cNvSpPr>
          <p:nvPr>
            <p:ph type="title"/>
          </p:nvPr>
        </p:nvSpPr>
        <p:spPr>
          <a:xfrm>
            <a:off x="1987800" y="1227877"/>
            <a:ext cx="5168400" cy="26154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9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76" name="Google Shape;376;p8"/>
          <p:cNvGrpSpPr/>
          <p:nvPr/>
        </p:nvGrpSpPr>
        <p:grpSpPr>
          <a:xfrm rot="-5400000">
            <a:off x="2819427" y="4284163"/>
            <a:ext cx="289170" cy="284718"/>
            <a:chOff x="426000" y="3302025"/>
            <a:chExt cx="220875" cy="217475"/>
          </a:xfrm>
        </p:grpSpPr>
        <p:sp>
          <p:nvSpPr>
            <p:cNvPr id="377" name="Google Shape;377;p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8"/>
          <p:cNvGrpSpPr/>
          <p:nvPr/>
        </p:nvGrpSpPr>
        <p:grpSpPr>
          <a:xfrm rot="-5400000">
            <a:off x="1014983" y="3948380"/>
            <a:ext cx="357454" cy="956304"/>
            <a:chOff x="357713" y="600975"/>
            <a:chExt cx="357454" cy="956304"/>
          </a:xfrm>
        </p:grpSpPr>
        <p:sp>
          <p:nvSpPr>
            <p:cNvPr id="380" name="Google Shape;380;p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8"/>
          <p:cNvSpPr/>
          <p:nvPr/>
        </p:nvSpPr>
        <p:spPr>
          <a:xfrm>
            <a:off x="5427233" y="4098668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9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9"/>
          <p:cNvSpPr txBox="1">
            <a:spLocks noGrp="1"/>
          </p:cNvSpPr>
          <p:nvPr>
            <p:ph type="title"/>
          </p:nvPr>
        </p:nvSpPr>
        <p:spPr>
          <a:xfrm>
            <a:off x="803348" y="1764416"/>
            <a:ext cx="4635900" cy="632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8" name="Google Shape;388;p9"/>
          <p:cNvSpPr txBox="1">
            <a:spLocks noGrp="1"/>
          </p:cNvSpPr>
          <p:nvPr>
            <p:ph type="subTitle" idx="1"/>
          </p:nvPr>
        </p:nvSpPr>
        <p:spPr>
          <a:xfrm>
            <a:off x="803350" y="2483809"/>
            <a:ext cx="4635900" cy="13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89" name="Google Shape;389;p9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390" name="Google Shape;390;p9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" name="Google Shape;392;p9"/>
          <p:cNvGrpSpPr/>
          <p:nvPr/>
        </p:nvGrpSpPr>
        <p:grpSpPr>
          <a:xfrm>
            <a:off x="4724908" y="599573"/>
            <a:ext cx="793256" cy="182899"/>
            <a:chOff x="2685575" y="2835950"/>
            <a:chExt cx="433000" cy="99825"/>
          </a:xfrm>
        </p:grpSpPr>
        <p:sp>
          <p:nvSpPr>
            <p:cNvPr id="393" name="Google Shape;393;p9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9"/>
          <p:cNvGrpSpPr/>
          <p:nvPr/>
        </p:nvGrpSpPr>
        <p:grpSpPr>
          <a:xfrm>
            <a:off x="3091076" y="4281547"/>
            <a:ext cx="2019176" cy="2019176"/>
            <a:chOff x="1943325" y="-220375"/>
            <a:chExt cx="1298672" cy="1298672"/>
          </a:xfrm>
        </p:grpSpPr>
        <p:sp>
          <p:nvSpPr>
            <p:cNvPr id="398" name="Google Shape;398;p9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9"/>
          <p:cNvGrpSpPr/>
          <p:nvPr/>
        </p:nvGrpSpPr>
        <p:grpSpPr>
          <a:xfrm>
            <a:off x="8513377" y="4281545"/>
            <a:ext cx="1965289" cy="517060"/>
            <a:chOff x="3539975" y="3523525"/>
            <a:chExt cx="745925" cy="196250"/>
          </a:xfrm>
        </p:grpSpPr>
        <p:sp>
          <p:nvSpPr>
            <p:cNvPr id="447" name="Google Shape;447;p9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9"/>
          <p:cNvSpPr/>
          <p:nvPr/>
        </p:nvSpPr>
        <p:spPr>
          <a:xfrm>
            <a:off x="1765763" y="533623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0"/>
          <p:cNvSpPr txBox="1">
            <a:spLocks noGrp="1"/>
          </p:cNvSpPr>
          <p:nvPr>
            <p:ph type="body" idx="1"/>
          </p:nvPr>
        </p:nvSpPr>
        <p:spPr>
          <a:xfrm>
            <a:off x="1096550" y="1135950"/>
            <a:ext cx="44667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</a:lstStyle>
          <a:p>
            <a:endParaRPr/>
          </a:p>
        </p:txBody>
      </p:sp>
      <p:grpSp>
        <p:nvGrpSpPr>
          <p:cNvPr id="466" name="Google Shape;466;p10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467" name="Google Shape;467;p10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" name="Google Shape;469;p10"/>
          <p:cNvGrpSpPr/>
          <p:nvPr/>
        </p:nvGrpSpPr>
        <p:grpSpPr>
          <a:xfrm>
            <a:off x="357713" y="1416050"/>
            <a:ext cx="357454" cy="956304"/>
            <a:chOff x="357713" y="600975"/>
            <a:chExt cx="357454" cy="956304"/>
          </a:xfrm>
        </p:grpSpPr>
        <p:sp>
          <p:nvSpPr>
            <p:cNvPr id="470" name="Google Shape;470;p10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0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0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10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475" name="Google Shape;475;p10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0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0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0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0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0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0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0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0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0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0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0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0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0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0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0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0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0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0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0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0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0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0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0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0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0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0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3" name="Google Shape;52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7664015" y="1409800"/>
            <a:ext cx="2527511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</p:sldLayoutIdLst>
  <mc:AlternateContent xmlns:mc="http://schemas.openxmlformats.org/markup-compatibility/2006" xmlns:p14="http://schemas.microsoft.com/office/powerpoint/2010/main">
    <mc:Choice Requires="p14">
      <p:transition spd="med" p14:dur="600">
        <p:fade thruBlk="1"/>
      </p:transition>
    </mc:Choice>
    <mc:Fallback xmlns="">
      <p:transition spd="med">
        <p:fade thruBlk="1"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4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1.png"/><Relationship Id="rId5" Type="http://schemas.openxmlformats.org/officeDocument/2006/relationships/slide" Target="slide2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" name="Google Shape;2591;p58"/>
          <p:cNvSpPr txBox="1">
            <a:spLocks noGrp="1"/>
          </p:cNvSpPr>
          <p:nvPr>
            <p:ph type="ctrTitle"/>
          </p:nvPr>
        </p:nvSpPr>
        <p:spPr>
          <a:xfrm>
            <a:off x="1347008" y="1543785"/>
            <a:ext cx="6647100" cy="1695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5800" err="1"/>
              <a:t>Constelación</a:t>
            </a:r>
            <a:r>
              <a:rPr lang="en" sz="5800"/>
              <a:t> de </a:t>
            </a:r>
            <a:r>
              <a:rPr lang="en" sz="5800" err="1"/>
              <a:t>satélites</a:t>
            </a:r>
            <a:br>
              <a:rPr lang="en" sz="5800"/>
            </a:br>
            <a:r>
              <a:rPr lang="en"/>
              <a:t> </a:t>
            </a:r>
            <a:r>
              <a:rPr lang="en" sz="5050">
                <a:solidFill>
                  <a:schemeClr val="dk2"/>
                </a:solidFill>
              </a:rPr>
              <a:t>GMAT &amp; Python</a:t>
            </a:r>
            <a:endParaRPr sz="5050">
              <a:solidFill>
                <a:schemeClr val="dk2"/>
              </a:solidFill>
            </a:endParaRPr>
          </a:p>
        </p:txBody>
      </p:sp>
      <p:sp>
        <p:nvSpPr>
          <p:cNvPr id="2593" name="Google Shape;2593;p58"/>
          <p:cNvSpPr/>
          <p:nvPr/>
        </p:nvSpPr>
        <p:spPr>
          <a:xfrm>
            <a:off x="715550" y="23917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94" name="Google Shape;2594;p58"/>
          <p:cNvCxnSpPr/>
          <p:nvPr/>
        </p:nvCxnSpPr>
        <p:spPr>
          <a:xfrm>
            <a:off x="1863750" y="3162850"/>
            <a:ext cx="5416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FF1B6DF5-9B78-9505-E629-B5540AA61037}"/>
              </a:ext>
            </a:extLst>
          </p:cNvPr>
          <p:cNvSpPr txBox="1"/>
          <p:nvPr/>
        </p:nvSpPr>
        <p:spPr>
          <a:xfrm>
            <a:off x="770839" y="3741536"/>
            <a:ext cx="2743200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>
                <a:solidFill>
                  <a:schemeClr val="bg1"/>
                </a:solidFill>
              </a:rPr>
              <a:t>Autores:</a:t>
            </a:r>
          </a:p>
          <a:p>
            <a:r>
              <a:rPr lang="es-ES">
                <a:solidFill>
                  <a:schemeClr val="bg1"/>
                </a:solidFill>
              </a:rPr>
              <a:t>Carla Pérez Pardo</a:t>
            </a:r>
          </a:p>
          <a:p>
            <a:r>
              <a:rPr lang="es-ES">
                <a:solidFill>
                  <a:schemeClr val="bg1"/>
                </a:solidFill>
              </a:rPr>
              <a:t>David López García</a:t>
            </a:r>
          </a:p>
          <a:p>
            <a:r>
              <a:rPr lang="es-ES">
                <a:solidFill>
                  <a:schemeClr val="bg1"/>
                </a:solidFill>
              </a:rPr>
              <a:t>Ignacio Ferrando Magdalena</a:t>
            </a:r>
          </a:p>
          <a:p>
            <a:r>
              <a:rPr lang="es-ES">
                <a:solidFill>
                  <a:schemeClr val="bg1"/>
                </a:solidFill>
              </a:rPr>
              <a:t>José Pedraza Abril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59"/>
          <p:cNvSpPr txBox="1">
            <a:spLocks noGrp="1"/>
          </p:cNvSpPr>
          <p:nvPr>
            <p:ph type="title"/>
          </p:nvPr>
        </p:nvSpPr>
        <p:spPr>
          <a:xfrm>
            <a:off x="618785" y="388781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r>
              <a:rPr lang="en" err="1"/>
              <a:t>Integración</a:t>
            </a:r>
            <a:r>
              <a:rPr lang="en"/>
              <a:t> GMAT-Python</a:t>
            </a:r>
            <a:endParaRPr/>
          </a:p>
        </p:txBody>
      </p:sp>
      <p:grpSp>
        <p:nvGrpSpPr>
          <p:cNvPr id="2604" name="Google Shape;2604;p59"/>
          <p:cNvGrpSpPr/>
          <p:nvPr/>
        </p:nvGrpSpPr>
        <p:grpSpPr>
          <a:xfrm>
            <a:off x="7225925" y="-1913179"/>
            <a:ext cx="4000413" cy="3175881"/>
            <a:chOff x="5207925" y="-1994879"/>
            <a:chExt cx="4000413" cy="3175881"/>
          </a:xfrm>
        </p:grpSpPr>
        <p:sp>
          <p:nvSpPr>
            <p:cNvPr id="2605" name="Google Shape;2605;p59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9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9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AC1C44B3-4F62-2495-7327-FD95FF56B849}"/>
              </a:ext>
            </a:extLst>
          </p:cNvPr>
          <p:cNvSpPr/>
          <p:nvPr/>
        </p:nvSpPr>
        <p:spPr>
          <a:xfrm>
            <a:off x="103310" y="2444261"/>
            <a:ext cx="1239716" cy="5627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>
                <a:solidFill>
                  <a:schemeClr val="tx1"/>
                </a:solidFill>
                <a:cs typeface="Arial"/>
              </a:rPr>
              <a:t>Python</a:t>
            </a:r>
            <a:endParaRPr lang="es-ES">
              <a:solidFill>
                <a:schemeClr val="tx1"/>
              </a:solidFill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4C18B99A-D349-F760-18E4-806FA0968CAD}"/>
              </a:ext>
            </a:extLst>
          </p:cNvPr>
          <p:cNvSpPr/>
          <p:nvPr/>
        </p:nvSpPr>
        <p:spPr>
          <a:xfrm>
            <a:off x="1897568" y="1879041"/>
            <a:ext cx="1239716" cy="5627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err="1">
                <a:solidFill>
                  <a:schemeClr val="tx1"/>
                </a:solidFill>
                <a:cs typeface="Arial"/>
              </a:rPr>
              <a:t>Geopandas</a:t>
            </a:r>
            <a:endParaRPr lang="es-ES" err="1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48AE2DA7-2F7A-97D2-273D-8D4D7FF70C6E}"/>
              </a:ext>
            </a:extLst>
          </p:cNvPr>
          <p:cNvSpPr/>
          <p:nvPr/>
        </p:nvSpPr>
        <p:spPr>
          <a:xfrm>
            <a:off x="1897569" y="3712238"/>
            <a:ext cx="1239716" cy="5627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err="1">
                <a:solidFill>
                  <a:schemeClr val="tx1"/>
                </a:solidFill>
                <a:cs typeface="Arial"/>
              </a:rPr>
              <a:t>Subprocess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F8A15CC8-6327-11B0-4600-6A7E47A0AE09}"/>
              </a:ext>
            </a:extLst>
          </p:cNvPr>
          <p:cNvSpPr/>
          <p:nvPr/>
        </p:nvSpPr>
        <p:spPr>
          <a:xfrm>
            <a:off x="1897569" y="1082710"/>
            <a:ext cx="1239716" cy="5627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>
                <a:solidFill>
                  <a:schemeClr val="tx1"/>
                </a:solidFill>
                <a:cs typeface="Arial"/>
              </a:rPr>
              <a:t>Os</a:t>
            </a:r>
            <a:endParaRPr lang="es-ES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01C0C2F-2E8F-2919-EDCD-D623DA7BCFFF}"/>
              </a:ext>
            </a:extLst>
          </p:cNvPr>
          <p:cNvSpPr txBox="1"/>
          <p:nvPr/>
        </p:nvSpPr>
        <p:spPr>
          <a:xfrm>
            <a:off x="3253153" y="1226528"/>
            <a:ext cx="4677507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err="1">
                <a:solidFill>
                  <a:srgbClr val="F8F8F0"/>
                </a:solidFill>
                <a:latin typeface="Consolas"/>
              </a:rPr>
              <a:t>os</a:t>
            </a:r>
            <a:r>
              <a:rPr lang="en-US" sz="1200" err="1">
                <a:solidFill>
                  <a:srgbClr val="FF3F4F"/>
                </a:solidFill>
                <a:latin typeface="Consolas"/>
              </a:rPr>
              <a:t>.</a:t>
            </a:r>
            <a:r>
              <a:rPr lang="en-US" sz="1200" err="1">
                <a:solidFill>
                  <a:srgbClr val="F8F8F0"/>
                </a:solidFill>
                <a:latin typeface="Consolas"/>
              </a:rPr>
              <a:t>path</a:t>
            </a:r>
            <a:r>
              <a:rPr lang="en-US" sz="1200" err="1">
                <a:solidFill>
                  <a:srgbClr val="FF3F4F"/>
                </a:solidFill>
                <a:latin typeface="Consolas"/>
              </a:rPr>
              <a:t>.</a:t>
            </a:r>
            <a:r>
              <a:rPr lang="en-US" sz="1200" err="1">
                <a:solidFill>
                  <a:srgbClr val="81F900"/>
                </a:solidFill>
                <a:latin typeface="Consolas"/>
              </a:rPr>
              <a:t>join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(</a:t>
            </a:r>
            <a:r>
              <a:rPr lang="en-US" sz="1200" err="1">
                <a:solidFill>
                  <a:srgbClr val="F8F8F0"/>
                </a:solidFill>
                <a:latin typeface="Consolas"/>
              </a:rPr>
              <a:t>script_dir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,</a:t>
            </a:r>
            <a:r>
              <a:rPr lang="en-US" sz="1200">
                <a:solidFill>
                  <a:srgbClr val="F8F8F0"/>
                </a:solidFill>
                <a:latin typeface="Consolas"/>
              </a:rPr>
              <a:t> </a:t>
            </a:r>
            <a:r>
              <a:rPr lang="en-US" sz="1200">
                <a:solidFill>
                  <a:srgbClr val="FFD945"/>
                </a:solidFill>
                <a:latin typeface="Consolas"/>
              </a:rPr>
              <a:t>"</a:t>
            </a:r>
            <a:r>
              <a:rPr lang="en-US" sz="1200" err="1">
                <a:solidFill>
                  <a:srgbClr val="FFD945"/>
                </a:solidFill>
                <a:latin typeface="Consolas"/>
              </a:rPr>
              <a:t>Atlantis.script</a:t>
            </a:r>
            <a:r>
              <a:rPr lang="en-US" sz="1200">
                <a:solidFill>
                  <a:srgbClr val="FFD945"/>
                </a:solidFill>
                <a:latin typeface="Consolas"/>
              </a:rPr>
              <a:t>"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)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61E0D4D-ACBB-F89B-96C9-0C79D582F28B}"/>
              </a:ext>
            </a:extLst>
          </p:cNvPr>
          <p:cNvSpPr txBox="1"/>
          <p:nvPr/>
        </p:nvSpPr>
        <p:spPr>
          <a:xfrm>
            <a:off x="3253153" y="2022858"/>
            <a:ext cx="339383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err="1">
                <a:solidFill>
                  <a:srgbClr val="F8F8F0"/>
                </a:solidFill>
                <a:latin typeface="Consolas"/>
              </a:rPr>
              <a:t>gpd</a:t>
            </a:r>
            <a:r>
              <a:rPr lang="en-US" sz="1200" err="1">
                <a:solidFill>
                  <a:srgbClr val="FF3F4F"/>
                </a:solidFill>
                <a:latin typeface="Consolas"/>
              </a:rPr>
              <a:t>.</a:t>
            </a:r>
            <a:r>
              <a:rPr lang="en-US" sz="1200" err="1">
                <a:solidFill>
                  <a:srgbClr val="81F900"/>
                </a:solidFill>
                <a:latin typeface="Consolas"/>
              </a:rPr>
              <a:t>read_file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(</a:t>
            </a:r>
            <a:r>
              <a:rPr lang="en-US" sz="1200" err="1">
                <a:solidFill>
                  <a:srgbClr val="F8F8F0"/>
                </a:solidFill>
                <a:latin typeface="Consolas"/>
              </a:rPr>
              <a:t>shapefile_path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)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A92EEF7-F1FB-3175-52EB-5A327E83BC73}"/>
              </a:ext>
            </a:extLst>
          </p:cNvPr>
          <p:cNvSpPr txBox="1"/>
          <p:nvPr/>
        </p:nvSpPr>
        <p:spPr>
          <a:xfrm>
            <a:off x="3253154" y="3758712"/>
            <a:ext cx="494127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err="1">
                <a:solidFill>
                  <a:srgbClr val="F8F8F0"/>
                </a:solidFill>
                <a:latin typeface="Consolas"/>
              </a:rPr>
              <a:t>subprocess</a:t>
            </a:r>
            <a:r>
              <a:rPr lang="en-US" sz="1200" err="1">
                <a:solidFill>
                  <a:srgbClr val="FF3F4F"/>
                </a:solidFill>
                <a:latin typeface="Consolas"/>
              </a:rPr>
              <a:t>.</a:t>
            </a:r>
            <a:r>
              <a:rPr lang="en-US" sz="1200" err="1">
                <a:solidFill>
                  <a:srgbClr val="81F900"/>
                </a:solidFill>
                <a:latin typeface="Consolas"/>
              </a:rPr>
              <a:t>run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([</a:t>
            </a:r>
            <a:r>
              <a:rPr lang="en-US" sz="1200" err="1">
                <a:solidFill>
                  <a:srgbClr val="F8F8F0"/>
                </a:solidFill>
                <a:latin typeface="Consolas"/>
              </a:rPr>
              <a:t>exe_path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,</a:t>
            </a:r>
            <a:r>
              <a:rPr lang="en-US" sz="1200">
                <a:solidFill>
                  <a:srgbClr val="F8F8F0"/>
                </a:solidFill>
                <a:latin typeface="Consolas"/>
              </a:rPr>
              <a:t> </a:t>
            </a:r>
            <a:r>
              <a:rPr lang="en-US" sz="1200">
                <a:solidFill>
                  <a:srgbClr val="FFD945"/>
                </a:solidFill>
                <a:latin typeface="Consolas"/>
              </a:rPr>
              <a:t>"--minimize"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,</a:t>
            </a:r>
            <a:r>
              <a:rPr lang="en-US" sz="1200">
                <a:solidFill>
                  <a:srgbClr val="F8F8F0"/>
                </a:solidFill>
                <a:latin typeface="Consolas"/>
              </a:rPr>
              <a:t> </a:t>
            </a:r>
            <a:r>
              <a:rPr lang="en-US" sz="1200">
                <a:solidFill>
                  <a:srgbClr val="FFD945"/>
                </a:solidFill>
                <a:latin typeface="Consolas"/>
              </a:rPr>
              <a:t>"--run"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,</a:t>
            </a:r>
            <a:r>
              <a:rPr lang="en-US" sz="1200">
                <a:solidFill>
                  <a:srgbClr val="F8F8F0"/>
                </a:solidFill>
                <a:latin typeface="Consolas"/>
              </a:rPr>
              <a:t> </a:t>
            </a:r>
            <a:r>
              <a:rPr lang="en-US" sz="1200">
                <a:solidFill>
                  <a:srgbClr val="FFD945"/>
                </a:solidFill>
                <a:latin typeface="Consolas"/>
              </a:rPr>
              <a:t>"--exit"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,</a:t>
            </a:r>
            <a:r>
              <a:rPr lang="en-US" sz="1200">
                <a:solidFill>
                  <a:srgbClr val="F8F8F0"/>
                </a:solidFill>
                <a:latin typeface="Consolas"/>
              </a:rPr>
              <a:t> </a:t>
            </a:r>
            <a:r>
              <a:rPr lang="en-US" sz="1200" err="1">
                <a:solidFill>
                  <a:srgbClr val="F8F8F0"/>
                </a:solidFill>
                <a:latin typeface="Consolas"/>
              </a:rPr>
              <a:t>script_path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])</a:t>
            </a:r>
          </a:p>
        </p:txBody>
      </p:sp>
      <p:cxnSp>
        <p:nvCxnSpPr>
          <p:cNvPr id="17" name="Conector: angular 16">
            <a:extLst>
              <a:ext uri="{FF2B5EF4-FFF2-40B4-BE49-F238E27FC236}">
                <a16:creationId xmlns:a16="http://schemas.microsoft.com/office/drawing/2014/main" id="{8C36B39C-D50E-9ED0-E9F4-14E3FE634090}"/>
              </a:ext>
            </a:extLst>
          </p:cNvPr>
          <p:cNvCxnSpPr/>
          <p:nvPr/>
        </p:nvCxnSpPr>
        <p:spPr>
          <a:xfrm>
            <a:off x="1334231" y="2708031"/>
            <a:ext cx="465994" cy="133643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: angular 17">
            <a:extLst>
              <a:ext uri="{FF2B5EF4-FFF2-40B4-BE49-F238E27FC236}">
                <a16:creationId xmlns:a16="http://schemas.microsoft.com/office/drawing/2014/main" id="{60830F0B-EA45-CBB3-2D0D-63A5A7AA9823}"/>
              </a:ext>
            </a:extLst>
          </p:cNvPr>
          <p:cNvCxnSpPr/>
          <p:nvPr/>
        </p:nvCxnSpPr>
        <p:spPr>
          <a:xfrm flipV="1">
            <a:off x="1228724" y="1412735"/>
            <a:ext cx="668216" cy="1301261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B67BFC92-B6B7-D33A-02E5-BD742147027F}"/>
              </a:ext>
            </a:extLst>
          </p:cNvPr>
          <p:cNvSpPr/>
          <p:nvPr/>
        </p:nvSpPr>
        <p:spPr>
          <a:xfrm>
            <a:off x="1897568" y="2728127"/>
            <a:ext cx="1239716" cy="5627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err="1">
                <a:solidFill>
                  <a:schemeClr val="tx1"/>
                </a:solidFill>
                <a:cs typeface="Arial"/>
              </a:rPr>
              <a:t>Write</a:t>
            </a:r>
            <a:endParaRPr lang="es-ES" err="1"/>
          </a:p>
        </p:txBody>
      </p:sp>
      <p:cxnSp>
        <p:nvCxnSpPr>
          <p:cNvPr id="11" name="Conector: angular 10">
            <a:extLst>
              <a:ext uri="{FF2B5EF4-FFF2-40B4-BE49-F238E27FC236}">
                <a16:creationId xmlns:a16="http://schemas.microsoft.com/office/drawing/2014/main" id="{9FD2F700-0993-2052-767A-08710CAE74B0}"/>
              </a:ext>
            </a:extLst>
          </p:cNvPr>
          <p:cNvCxnSpPr/>
          <p:nvPr/>
        </p:nvCxnSpPr>
        <p:spPr>
          <a:xfrm>
            <a:off x="1330342" y="2710206"/>
            <a:ext cx="473530" cy="29391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: angular 15">
            <a:extLst>
              <a:ext uri="{FF2B5EF4-FFF2-40B4-BE49-F238E27FC236}">
                <a16:creationId xmlns:a16="http://schemas.microsoft.com/office/drawing/2014/main" id="{AB227A2C-FC45-3F53-4AF1-8E7CA74B7A38}"/>
              </a:ext>
            </a:extLst>
          </p:cNvPr>
          <p:cNvCxnSpPr/>
          <p:nvPr/>
        </p:nvCxnSpPr>
        <p:spPr>
          <a:xfrm flipV="1">
            <a:off x="1330342" y="2146920"/>
            <a:ext cx="473530" cy="56333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26785B29-AC8C-6681-6163-B94CDAEDFA30}"/>
              </a:ext>
            </a:extLst>
          </p:cNvPr>
          <p:cNvSpPr txBox="1"/>
          <p:nvPr/>
        </p:nvSpPr>
        <p:spPr>
          <a:xfrm>
            <a:off x="3249385" y="2849336"/>
            <a:ext cx="45720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err="1">
                <a:solidFill>
                  <a:srgbClr val="F8F8F0"/>
                </a:solidFill>
                <a:latin typeface="Consolas"/>
              </a:rPr>
              <a:t>file</a:t>
            </a:r>
            <a:r>
              <a:rPr lang="en-US" sz="1200" err="1">
                <a:solidFill>
                  <a:srgbClr val="FF3F4F"/>
                </a:solidFill>
                <a:latin typeface="Consolas"/>
              </a:rPr>
              <a:t>.</a:t>
            </a:r>
            <a:r>
              <a:rPr lang="en-US" sz="1200" err="1">
                <a:solidFill>
                  <a:srgbClr val="81F900"/>
                </a:solidFill>
                <a:latin typeface="Consolas"/>
              </a:rPr>
              <a:t>write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(</a:t>
            </a:r>
            <a:r>
              <a:rPr lang="en-US" sz="1200" i="1" err="1">
                <a:solidFill>
                  <a:srgbClr val="00AAFF"/>
                </a:solidFill>
                <a:latin typeface="Consolas"/>
              </a:rPr>
              <a:t>f</a:t>
            </a:r>
            <a:r>
              <a:rPr lang="en-US" sz="1200" err="1">
                <a:solidFill>
                  <a:srgbClr val="FFD945"/>
                </a:solidFill>
                <a:latin typeface="Consolas"/>
              </a:rPr>
              <a:t>"GMAT</a:t>
            </a:r>
            <a:r>
              <a:rPr lang="en-US" sz="1200">
                <a:solidFill>
                  <a:srgbClr val="FFD945"/>
                </a:solidFill>
                <a:latin typeface="Consolas"/>
              </a:rPr>
              <a:t> sat_</a:t>
            </a:r>
            <a:r>
              <a:rPr lang="en-US" sz="1200">
                <a:solidFill>
                  <a:srgbClr val="00AAFF"/>
                </a:solidFill>
                <a:latin typeface="Consolas"/>
              </a:rPr>
              <a:t>{</a:t>
            </a:r>
            <a:r>
              <a:rPr lang="en-US" sz="1200">
                <a:solidFill>
                  <a:srgbClr val="F8F8F0"/>
                </a:solidFill>
                <a:latin typeface="Consolas"/>
              </a:rPr>
              <a:t>i</a:t>
            </a:r>
            <a:r>
              <a:rPr lang="en-US" sz="1200">
                <a:solidFill>
                  <a:srgbClr val="00AAFF"/>
                </a:solidFill>
                <a:latin typeface="Consolas"/>
              </a:rPr>
              <a:t>}</a:t>
            </a:r>
            <a:r>
              <a:rPr lang="en-US" sz="1200">
                <a:solidFill>
                  <a:srgbClr val="FFD945"/>
                </a:solidFill>
                <a:latin typeface="Consolas"/>
              </a:rPr>
              <a:t>.INC = </a:t>
            </a:r>
            <a:r>
              <a:rPr lang="en-US" sz="1200">
                <a:solidFill>
                  <a:srgbClr val="00AAFF"/>
                </a:solidFill>
                <a:latin typeface="Consolas"/>
              </a:rPr>
              <a:t>{</a:t>
            </a:r>
            <a:r>
              <a:rPr lang="en-US" sz="1200" err="1">
                <a:solidFill>
                  <a:srgbClr val="F8F8F0"/>
                </a:solidFill>
                <a:latin typeface="Consolas"/>
              </a:rPr>
              <a:t>inc</a:t>
            </a:r>
            <a:r>
              <a:rPr lang="en-US" sz="1200">
                <a:solidFill>
                  <a:srgbClr val="00AAFF"/>
                </a:solidFill>
                <a:latin typeface="Consolas"/>
              </a:rPr>
              <a:t>}</a:t>
            </a:r>
            <a:r>
              <a:rPr lang="en-US" sz="1200">
                <a:solidFill>
                  <a:srgbClr val="FFD945"/>
                </a:solidFill>
                <a:latin typeface="Consolas"/>
              </a:rPr>
              <a:t>;</a:t>
            </a:r>
            <a:r>
              <a:rPr lang="en-US" sz="1200">
                <a:solidFill>
                  <a:srgbClr val="00AAFF"/>
                </a:solidFill>
                <a:latin typeface="Consolas"/>
              </a:rPr>
              <a:t>\n</a:t>
            </a:r>
            <a:r>
              <a:rPr lang="en-US" sz="1200">
                <a:solidFill>
                  <a:srgbClr val="FFD945"/>
                </a:solidFill>
                <a:latin typeface="Consolas"/>
              </a:rPr>
              <a:t>"</a:t>
            </a:r>
            <a:r>
              <a:rPr lang="en-US" sz="1200">
                <a:solidFill>
                  <a:srgbClr val="5C6370"/>
                </a:solidFill>
                <a:latin typeface="Consola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64388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59"/>
          <p:cNvSpPr txBox="1">
            <a:spLocks noGrp="1"/>
          </p:cNvSpPr>
          <p:nvPr>
            <p:ph type="title"/>
          </p:nvPr>
        </p:nvSpPr>
        <p:spPr>
          <a:xfrm>
            <a:off x="618785" y="388781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r>
              <a:rPr lang="en" err="1"/>
              <a:t>Tratamiento</a:t>
            </a:r>
            <a:r>
              <a:rPr lang="en"/>
              <a:t> de Outputs</a:t>
            </a:r>
          </a:p>
        </p:txBody>
      </p:sp>
      <p:grpSp>
        <p:nvGrpSpPr>
          <p:cNvPr id="2604" name="Google Shape;2604;p59"/>
          <p:cNvGrpSpPr/>
          <p:nvPr/>
        </p:nvGrpSpPr>
        <p:grpSpPr>
          <a:xfrm>
            <a:off x="7225925" y="-1913179"/>
            <a:ext cx="4000413" cy="3175881"/>
            <a:chOff x="5207925" y="-1994879"/>
            <a:chExt cx="4000413" cy="3175881"/>
          </a:xfrm>
        </p:grpSpPr>
        <p:sp>
          <p:nvSpPr>
            <p:cNvPr id="2605" name="Google Shape;2605;p59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9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9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 descr="Texto&#10;&#10;Descripción generada automáticamente">
            <a:extLst>
              <a:ext uri="{FF2B5EF4-FFF2-40B4-BE49-F238E27FC236}">
                <a16:creationId xmlns:a16="http://schemas.microsoft.com/office/drawing/2014/main" id="{B4A3E54D-A614-2FD8-DE1C-C6F0E0C1D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78" y="1298121"/>
            <a:ext cx="2708523" cy="3135086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0BE7040-5FB9-4CFB-4ACB-07B9EA92D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028" y="1289957"/>
            <a:ext cx="2302330" cy="3143252"/>
          </a:xfrm>
          <a:prstGeom prst="rect">
            <a:avLst/>
          </a:prstGeom>
        </p:spPr>
      </p:pic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67A47C7D-10E4-CE4C-68A8-4CE74C187314}"/>
              </a:ext>
            </a:extLst>
          </p:cNvPr>
          <p:cNvCxnSpPr/>
          <p:nvPr/>
        </p:nvCxnSpPr>
        <p:spPr>
          <a:xfrm>
            <a:off x="3459790" y="2848685"/>
            <a:ext cx="977766" cy="939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98338E54-0AD0-0448-E7CC-BEBC243A1D6A}"/>
              </a:ext>
            </a:extLst>
          </p:cNvPr>
          <p:cNvSpPr txBox="1"/>
          <p:nvPr/>
        </p:nvSpPr>
        <p:spPr>
          <a:xfrm>
            <a:off x="1232340" y="918143"/>
            <a:ext cx="17110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bg1"/>
                </a:solidFill>
              </a:rPr>
              <a:t>Output GMAT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E80AE41-8707-5B4B-16F2-969FAC2A4D78}"/>
              </a:ext>
            </a:extLst>
          </p:cNvPr>
          <p:cNvSpPr txBox="1"/>
          <p:nvPr/>
        </p:nvSpPr>
        <p:spPr>
          <a:xfrm>
            <a:off x="4668630" y="917645"/>
            <a:ext cx="191792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bg1"/>
                </a:solidFill>
              </a:rPr>
              <a:t>Output Python</a:t>
            </a:r>
          </a:p>
        </p:txBody>
      </p:sp>
    </p:spTree>
    <p:extLst>
      <p:ext uri="{BB962C8B-B14F-4D97-AF65-F5344CB8AC3E}">
        <p14:creationId xmlns:p14="http://schemas.microsoft.com/office/powerpoint/2010/main" val="1905637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2">
          <a:extLst>
            <a:ext uri="{FF2B5EF4-FFF2-40B4-BE49-F238E27FC236}">
              <a16:creationId xmlns:a16="http://schemas.microsoft.com/office/drawing/2014/main" id="{B918E03B-066D-ED2E-2D71-B636487F7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4" name="Google Shape;3314;p81">
            <a:extLst>
              <a:ext uri="{FF2B5EF4-FFF2-40B4-BE49-F238E27FC236}">
                <a16:creationId xmlns:a16="http://schemas.microsoft.com/office/drawing/2014/main" id="{A30EB5A8-6696-C46B-46FE-9DE98982056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638521" y="1356584"/>
            <a:ext cx="25752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3316" name="Google Shape;3316;p81">
            <a:extLst>
              <a:ext uri="{FF2B5EF4-FFF2-40B4-BE49-F238E27FC236}">
                <a16:creationId xmlns:a16="http://schemas.microsoft.com/office/drawing/2014/main" id="{A0C54DD3-2A64-F556-4EB1-3C23FC173542}"/>
              </a:ext>
            </a:extLst>
          </p:cNvPr>
          <p:cNvCxnSpPr/>
          <p:nvPr/>
        </p:nvCxnSpPr>
        <p:spPr>
          <a:xfrm>
            <a:off x="1337971" y="3176040"/>
            <a:ext cx="4218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7" name="Google Shape;3317;p81">
            <a:extLst>
              <a:ext uri="{FF2B5EF4-FFF2-40B4-BE49-F238E27FC236}">
                <a16:creationId xmlns:a16="http://schemas.microsoft.com/office/drawing/2014/main" id="{E119BC3E-4CB3-999A-EE0D-FF04F4C3345B}"/>
              </a:ext>
            </a:extLst>
          </p:cNvPr>
          <p:cNvSpPr/>
          <p:nvPr/>
        </p:nvSpPr>
        <p:spPr>
          <a:xfrm rot="10800000" flipH="1">
            <a:off x="293245" y="2703627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8" name="Google Shape;3318;p81">
            <a:extLst>
              <a:ext uri="{FF2B5EF4-FFF2-40B4-BE49-F238E27FC236}">
                <a16:creationId xmlns:a16="http://schemas.microsoft.com/office/drawing/2014/main" id="{1B7C9229-B7F1-0A40-AE1F-3013ECB39FFF}"/>
              </a:ext>
            </a:extLst>
          </p:cNvPr>
          <p:cNvGrpSpPr/>
          <p:nvPr/>
        </p:nvGrpSpPr>
        <p:grpSpPr>
          <a:xfrm flipH="1">
            <a:off x="5943474" y="3141820"/>
            <a:ext cx="1965289" cy="517060"/>
            <a:chOff x="3539975" y="3523525"/>
            <a:chExt cx="745925" cy="196250"/>
          </a:xfrm>
        </p:grpSpPr>
        <p:sp>
          <p:nvSpPr>
            <p:cNvPr id="3319" name="Google Shape;3319;p81">
              <a:extLst>
                <a:ext uri="{FF2B5EF4-FFF2-40B4-BE49-F238E27FC236}">
                  <a16:creationId xmlns:a16="http://schemas.microsoft.com/office/drawing/2014/main" id="{37F1AA07-FE9A-9CAF-7B57-CE1744DCF0BE}"/>
                </a:ext>
              </a:extLst>
            </p:cNvPr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81">
              <a:extLst>
                <a:ext uri="{FF2B5EF4-FFF2-40B4-BE49-F238E27FC236}">
                  <a16:creationId xmlns:a16="http://schemas.microsoft.com/office/drawing/2014/main" id="{5E963E87-3264-AA6D-19E7-90582809DF90}"/>
                </a:ext>
              </a:extLst>
            </p:cNvPr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81">
              <a:extLst>
                <a:ext uri="{FF2B5EF4-FFF2-40B4-BE49-F238E27FC236}">
                  <a16:creationId xmlns:a16="http://schemas.microsoft.com/office/drawing/2014/main" id="{FCF5A55C-989A-70F5-5D3F-8B33C97D7207}"/>
                </a:ext>
              </a:extLst>
            </p:cNvPr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81">
              <a:extLst>
                <a:ext uri="{FF2B5EF4-FFF2-40B4-BE49-F238E27FC236}">
                  <a16:creationId xmlns:a16="http://schemas.microsoft.com/office/drawing/2014/main" id="{249B170E-9184-4D79-DDCB-48C24B72B9AF}"/>
                </a:ext>
              </a:extLst>
            </p:cNvPr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81">
              <a:extLst>
                <a:ext uri="{FF2B5EF4-FFF2-40B4-BE49-F238E27FC236}">
                  <a16:creationId xmlns:a16="http://schemas.microsoft.com/office/drawing/2014/main" id="{E5BE11C9-73AA-6CE2-1394-4A49EB734E7C}"/>
                </a:ext>
              </a:extLst>
            </p:cNvPr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81">
              <a:extLst>
                <a:ext uri="{FF2B5EF4-FFF2-40B4-BE49-F238E27FC236}">
                  <a16:creationId xmlns:a16="http://schemas.microsoft.com/office/drawing/2014/main" id="{711487D6-AF41-0C26-A07A-EF1170330E3B}"/>
                </a:ext>
              </a:extLst>
            </p:cNvPr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81">
              <a:extLst>
                <a:ext uri="{FF2B5EF4-FFF2-40B4-BE49-F238E27FC236}">
                  <a16:creationId xmlns:a16="http://schemas.microsoft.com/office/drawing/2014/main" id="{E076594D-5A01-9F1B-547E-FF213668E61C}"/>
                </a:ext>
              </a:extLst>
            </p:cNvPr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81">
              <a:extLst>
                <a:ext uri="{FF2B5EF4-FFF2-40B4-BE49-F238E27FC236}">
                  <a16:creationId xmlns:a16="http://schemas.microsoft.com/office/drawing/2014/main" id="{F9DB7810-4D32-0DE5-F86A-ED24EEBA3F25}"/>
                </a:ext>
              </a:extLst>
            </p:cNvPr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81">
              <a:extLst>
                <a:ext uri="{FF2B5EF4-FFF2-40B4-BE49-F238E27FC236}">
                  <a16:creationId xmlns:a16="http://schemas.microsoft.com/office/drawing/2014/main" id="{39172FB3-7D6D-20EC-38AA-F45D15E889F3}"/>
                </a:ext>
              </a:extLst>
            </p:cNvPr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81">
              <a:extLst>
                <a:ext uri="{FF2B5EF4-FFF2-40B4-BE49-F238E27FC236}">
                  <a16:creationId xmlns:a16="http://schemas.microsoft.com/office/drawing/2014/main" id="{D61C14E9-460B-DB14-42D9-D919593229A8}"/>
                </a:ext>
              </a:extLst>
            </p:cNvPr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81">
              <a:extLst>
                <a:ext uri="{FF2B5EF4-FFF2-40B4-BE49-F238E27FC236}">
                  <a16:creationId xmlns:a16="http://schemas.microsoft.com/office/drawing/2014/main" id="{66A42463-0A17-04AE-5662-EDB30DD58BC0}"/>
                </a:ext>
              </a:extLst>
            </p:cNvPr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81">
              <a:extLst>
                <a:ext uri="{FF2B5EF4-FFF2-40B4-BE49-F238E27FC236}">
                  <a16:creationId xmlns:a16="http://schemas.microsoft.com/office/drawing/2014/main" id="{5B46BD4F-C4C6-BED1-062B-B72AF392686F}"/>
                </a:ext>
              </a:extLst>
            </p:cNvPr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81">
              <a:extLst>
                <a:ext uri="{FF2B5EF4-FFF2-40B4-BE49-F238E27FC236}">
                  <a16:creationId xmlns:a16="http://schemas.microsoft.com/office/drawing/2014/main" id="{C0265DA2-AA0B-2F4E-CBF5-DCBC908AFEDF}"/>
                </a:ext>
              </a:extLst>
            </p:cNvPr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81">
              <a:extLst>
                <a:ext uri="{FF2B5EF4-FFF2-40B4-BE49-F238E27FC236}">
                  <a16:creationId xmlns:a16="http://schemas.microsoft.com/office/drawing/2014/main" id="{CAFE10F0-FB7A-9BA4-AC37-CB311BFB0F67}"/>
                </a:ext>
              </a:extLst>
            </p:cNvPr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81">
              <a:extLst>
                <a:ext uri="{FF2B5EF4-FFF2-40B4-BE49-F238E27FC236}">
                  <a16:creationId xmlns:a16="http://schemas.microsoft.com/office/drawing/2014/main" id="{44E86461-8869-C4EF-95E4-1897423EE2C0}"/>
                </a:ext>
              </a:extLst>
            </p:cNvPr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81">
              <a:extLst>
                <a:ext uri="{FF2B5EF4-FFF2-40B4-BE49-F238E27FC236}">
                  <a16:creationId xmlns:a16="http://schemas.microsoft.com/office/drawing/2014/main" id="{8DD7613F-907D-E970-4C00-6E704F7644BF}"/>
                </a:ext>
              </a:extLst>
            </p:cNvPr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5" name="Google Shape;3335;p81">
            <a:extLst>
              <a:ext uri="{FF2B5EF4-FFF2-40B4-BE49-F238E27FC236}">
                <a16:creationId xmlns:a16="http://schemas.microsoft.com/office/drawing/2014/main" id="{DD3A39AE-A645-B225-F95B-FD6B26AF18F9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81">
            <a:extLst>
              <a:ext uri="{FF2B5EF4-FFF2-40B4-BE49-F238E27FC236}">
                <a16:creationId xmlns:a16="http://schemas.microsoft.com/office/drawing/2014/main" id="{725903C4-D3EF-3BBC-FEF5-2D86362B7F35}"/>
              </a:ext>
            </a:extLst>
          </p:cNvPr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81">
            <a:hlinkClick r:id="rId3" action="ppaction://hlinksldjump"/>
            <a:extLst>
              <a:ext uri="{FF2B5EF4-FFF2-40B4-BE49-F238E27FC236}">
                <a16:creationId xmlns:a16="http://schemas.microsoft.com/office/drawing/2014/main" id="{8DCAC1B4-7B11-4469-576D-B114C7AD2231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8" name="Google Shape;3338;p81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3423407-1F78-E83D-6236-6A9C21CD16CA}"/>
              </a:ext>
            </a:extLst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8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28838C0-5F3B-D081-E926-A5C3E3D7D919}"/>
              </a:ext>
            </a:extLst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313;p81">
            <a:extLst>
              <a:ext uri="{FF2B5EF4-FFF2-40B4-BE49-F238E27FC236}">
                <a16:creationId xmlns:a16="http://schemas.microsoft.com/office/drawing/2014/main" id="{A3E4A7EC-C3A6-9C11-8A3F-6700FDC2D9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7035" y="1693331"/>
            <a:ext cx="5389397" cy="109418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/>
              <a:t>Comunicaciones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681914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5" dur="1000" fill="hold"/>
                                        <p:tgtEl>
                                          <p:spTgt spid="33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5">
          <a:extLst>
            <a:ext uri="{FF2B5EF4-FFF2-40B4-BE49-F238E27FC236}">
              <a16:creationId xmlns:a16="http://schemas.microsoft.com/office/drawing/2014/main" id="{2F5CEB15-83B4-BC35-4AC8-60ED8AEB9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8" name="Google Shape;2688;p62">
            <a:extLst>
              <a:ext uri="{FF2B5EF4-FFF2-40B4-BE49-F238E27FC236}">
                <a16:creationId xmlns:a16="http://schemas.microsoft.com/office/drawing/2014/main" id="{10C4AC07-56F2-F351-6BE3-03253857340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053" y="1671217"/>
            <a:ext cx="6052657" cy="19635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529;p113">
            <a:extLst>
              <a:ext uri="{FF2B5EF4-FFF2-40B4-BE49-F238E27FC236}">
                <a16:creationId xmlns:a16="http://schemas.microsoft.com/office/drawing/2014/main" id="{6C5818DA-712C-20CD-BCB0-2BBE28EF6AB6}"/>
              </a:ext>
            </a:extLst>
          </p:cNvPr>
          <p:cNvSpPr txBox="1"/>
          <p:nvPr/>
        </p:nvSpPr>
        <p:spPr>
          <a:xfrm>
            <a:off x="5304960" y="1664452"/>
            <a:ext cx="2885572" cy="269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/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-Visualización de cobertura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-Conexiones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-Tiempo de visibilidad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-Frecuencia de visibilidad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-Balance de enlace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-Tabla de resultados</a:t>
            </a:r>
          </a:p>
          <a:p>
            <a:pPr lvl="0"/>
            <a:endParaRPr lang="es-ES" b="1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marL="285750" lvl="0" indent="-285750">
              <a:buFontTx/>
              <a:buChar char="-"/>
            </a:pPr>
            <a:endParaRPr lang="es-ES" b="1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marL="285750" lvl="0" indent="-285750">
              <a:buFontTx/>
              <a:buChar char="-"/>
            </a:pP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pic>
        <p:nvPicPr>
          <p:cNvPr id="6" name="Imagen 5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83FC5C13-A4C6-ADD6-B9B8-4208885700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434" t="6119" r="7535" b="4020"/>
          <a:stretch/>
        </p:blipFill>
        <p:spPr>
          <a:xfrm>
            <a:off x="513394" y="2061539"/>
            <a:ext cx="3105137" cy="1799370"/>
          </a:xfrm>
          <a:prstGeom prst="rect">
            <a:avLst/>
          </a:prstGeom>
        </p:spPr>
      </p:pic>
      <p:pic>
        <p:nvPicPr>
          <p:cNvPr id="8" name="Imagen 7" descr="Mapa&#10;&#10;Descripción generada automáticamente">
            <a:extLst>
              <a:ext uri="{FF2B5EF4-FFF2-40B4-BE49-F238E27FC236}">
                <a16:creationId xmlns:a16="http://schemas.microsoft.com/office/drawing/2014/main" id="{150B563B-A84B-07D7-9B4E-A6928580CBA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945" t="7136" r="8842" b="4028"/>
          <a:stretch/>
        </p:blipFill>
        <p:spPr>
          <a:xfrm>
            <a:off x="513395" y="91035"/>
            <a:ext cx="2976426" cy="174192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AC2AFD8-0086-646C-3BBD-1DB812AEE6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7031" y="186051"/>
            <a:ext cx="1474719" cy="138976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292AC4C8-6C69-62FC-6DD4-065F7F4A261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17901"/>
          <a:stretch/>
        </p:blipFill>
        <p:spPr>
          <a:xfrm>
            <a:off x="0" y="4014165"/>
            <a:ext cx="9144000" cy="112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33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2">
          <a:extLst>
            <a:ext uri="{FF2B5EF4-FFF2-40B4-BE49-F238E27FC236}">
              <a16:creationId xmlns:a16="http://schemas.microsoft.com/office/drawing/2014/main" id="{071F921D-8E4A-0B1E-E2A0-B6D4E604F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9" name="Google Shape;6529;p113">
            <a:extLst>
              <a:ext uri="{FF2B5EF4-FFF2-40B4-BE49-F238E27FC236}">
                <a16:creationId xmlns:a16="http://schemas.microsoft.com/office/drawing/2014/main" id="{98ADB27E-A77C-7C65-502A-9ECE69DCD50A}"/>
              </a:ext>
            </a:extLst>
          </p:cNvPr>
          <p:cNvSpPr txBox="1"/>
          <p:nvPr/>
        </p:nvSpPr>
        <p:spPr>
          <a:xfrm>
            <a:off x="435192" y="371507"/>
            <a:ext cx="2885572" cy="2429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/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-Librerías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-Parámetros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-Geometría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-Enlace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-Archivos</a:t>
            </a:r>
          </a:p>
          <a:p>
            <a:pPr lvl="0"/>
            <a:r>
              <a:rPr lang="es-ES" b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-Visualización</a:t>
            </a:r>
          </a:p>
          <a:p>
            <a:pPr lvl="0"/>
            <a:endParaRPr lang="es-ES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marL="285750" lvl="0" indent="-285750">
              <a:buFontTx/>
              <a:buChar char="-"/>
            </a:pPr>
            <a:endParaRPr lang="es-ES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marL="285750" lvl="0" indent="-285750">
              <a:buFontTx/>
              <a:buChar char="-"/>
            </a:pP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6531" name="Google Shape;6531;p113">
            <a:extLst>
              <a:ext uri="{FF2B5EF4-FFF2-40B4-BE49-F238E27FC236}">
                <a16:creationId xmlns:a16="http://schemas.microsoft.com/office/drawing/2014/main" id="{5474F6FA-47DF-B7BD-7DE9-FAEE90EF10C5}"/>
              </a:ext>
            </a:extLst>
          </p:cNvPr>
          <p:cNvSpPr txBox="1"/>
          <p:nvPr/>
        </p:nvSpPr>
        <p:spPr>
          <a:xfrm>
            <a:off x="435192" y="79546"/>
            <a:ext cx="2556123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Organizacion: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CAC4CEAD-9432-1616-EC4B-DEA087DEFBD9}"/>
              </a:ext>
            </a:extLst>
          </p:cNvPr>
          <p:cNvGrpSpPr/>
          <p:nvPr/>
        </p:nvGrpSpPr>
        <p:grpSpPr>
          <a:xfrm>
            <a:off x="4145623" y="179260"/>
            <a:ext cx="4762071" cy="1874440"/>
            <a:chOff x="3818374" y="230630"/>
            <a:chExt cx="4528603" cy="4112461"/>
          </a:xfrm>
        </p:grpSpPr>
        <p:sp>
          <p:nvSpPr>
            <p:cNvPr id="2" name="Rectángulo: esquinas redondeadas 1">
              <a:extLst>
                <a:ext uri="{FF2B5EF4-FFF2-40B4-BE49-F238E27FC236}">
                  <a16:creationId xmlns:a16="http://schemas.microsoft.com/office/drawing/2014/main" id="{41BC48E3-1E57-AA76-F85B-29A46C270460}"/>
                </a:ext>
              </a:extLst>
            </p:cNvPr>
            <p:cNvSpPr/>
            <p:nvPr/>
          </p:nvSpPr>
          <p:spPr>
            <a:xfrm>
              <a:off x="3818374" y="2507178"/>
              <a:ext cx="1239716" cy="5627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>
                  <a:solidFill>
                    <a:schemeClr val="tx1"/>
                  </a:solidFill>
                  <a:cs typeface="Arial"/>
                </a:rPr>
                <a:t>Python</a:t>
              </a:r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3" name="Rectángulo: esquinas redondeadas 2">
              <a:extLst>
                <a:ext uri="{FF2B5EF4-FFF2-40B4-BE49-F238E27FC236}">
                  <a16:creationId xmlns:a16="http://schemas.microsoft.com/office/drawing/2014/main" id="{A3FC8BCB-16D7-6DB5-E53D-302658DA3561}"/>
                </a:ext>
              </a:extLst>
            </p:cNvPr>
            <p:cNvSpPr/>
            <p:nvPr/>
          </p:nvSpPr>
          <p:spPr>
            <a:xfrm>
              <a:off x="5872903" y="1498435"/>
              <a:ext cx="1382528" cy="5627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err="1">
                  <a:solidFill>
                    <a:schemeClr val="tx1"/>
                  </a:solidFill>
                  <a:cs typeface="Arial"/>
                </a:rPr>
                <a:t>Scipy.optimize</a:t>
              </a:r>
              <a:endParaRPr lang="es-ES"/>
            </a:p>
          </p:txBody>
        </p:sp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F8C7C232-10E3-AC8B-5E12-79EF0F996605}"/>
                </a:ext>
              </a:extLst>
            </p:cNvPr>
            <p:cNvSpPr/>
            <p:nvPr/>
          </p:nvSpPr>
          <p:spPr>
            <a:xfrm>
              <a:off x="5944309" y="3026398"/>
              <a:ext cx="1239716" cy="5627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err="1">
                  <a:solidFill>
                    <a:schemeClr val="tx1"/>
                  </a:solidFill>
                  <a:cs typeface="Arial"/>
                </a:rPr>
                <a:t>json</a:t>
              </a:r>
              <a:endParaRPr lang="es-ES">
                <a:solidFill>
                  <a:schemeClr val="tx1"/>
                </a:solidFill>
                <a:cs typeface="Arial"/>
              </a:endParaRPr>
            </a:p>
          </p:txBody>
        </p:sp>
        <p:sp>
          <p:nvSpPr>
            <p:cNvPr id="5" name="Rectángulo: esquinas redondeadas 4">
              <a:extLst>
                <a:ext uri="{FF2B5EF4-FFF2-40B4-BE49-F238E27FC236}">
                  <a16:creationId xmlns:a16="http://schemas.microsoft.com/office/drawing/2014/main" id="{49D0F024-5753-09AB-3897-503839DBD0AE}"/>
                </a:ext>
              </a:extLst>
            </p:cNvPr>
            <p:cNvSpPr/>
            <p:nvPr/>
          </p:nvSpPr>
          <p:spPr>
            <a:xfrm>
              <a:off x="5852230" y="230631"/>
              <a:ext cx="906078" cy="462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>
                  <a:solidFill>
                    <a:schemeClr val="tx1"/>
                  </a:solidFill>
                  <a:cs typeface="Arial"/>
                </a:rPr>
                <a:t>Os</a:t>
              </a:r>
              <a:endParaRPr lang="es-ES">
                <a:solidFill>
                  <a:schemeClr val="tx1"/>
                </a:solidFill>
              </a:endParaRPr>
            </a:p>
          </p:txBody>
        </p:sp>
        <p:cxnSp>
          <p:nvCxnSpPr>
            <p:cNvPr id="9" name="Conector: angular 8">
              <a:extLst>
                <a:ext uri="{FF2B5EF4-FFF2-40B4-BE49-F238E27FC236}">
                  <a16:creationId xmlns:a16="http://schemas.microsoft.com/office/drawing/2014/main" id="{13FA0ED5-57FD-847D-C275-B1ED813079AF}"/>
                </a:ext>
              </a:extLst>
            </p:cNvPr>
            <p:cNvCxnSpPr>
              <a:cxnSpLocks/>
            </p:cNvCxnSpPr>
            <p:nvPr/>
          </p:nvCxnSpPr>
          <p:spPr>
            <a:xfrm>
              <a:off x="5051793" y="2725307"/>
              <a:ext cx="465994" cy="1336430"/>
            </a:xfrm>
            <a:prstGeom prst="bentConnector3">
              <a:avLst>
                <a:gd name="adj1" fmla="val 50801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: angular 9">
              <a:extLst>
                <a:ext uri="{FF2B5EF4-FFF2-40B4-BE49-F238E27FC236}">
                  <a16:creationId xmlns:a16="http://schemas.microsoft.com/office/drawing/2014/main" id="{8356AB61-9A26-57EE-734E-CF40AC2FF17F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514376" y="1492159"/>
              <a:ext cx="1999965" cy="459136"/>
            </a:xfrm>
            <a:prstGeom prst="bentConnector3">
              <a:avLst>
                <a:gd name="adj1" fmla="val 99413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ángulo: esquinas redondeadas 10">
              <a:extLst>
                <a:ext uri="{FF2B5EF4-FFF2-40B4-BE49-F238E27FC236}">
                  <a16:creationId xmlns:a16="http://schemas.microsoft.com/office/drawing/2014/main" id="{24F09DAB-9AEB-62E7-CCB2-1F5C7B76EC43}"/>
                </a:ext>
              </a:extLst>
            </p:cNvPr>
            <p:cNvSpPr/>
            <p:nvPr/>
          </p:nvSpPr>
          <p:spPr>
            <a:xfrm>
              <a:off x="5908749" y="2290396"/>
              <a:ext cx="1239716" cy="5627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err="1">
                  <a:solidFill>
                    <a:schemeClr val="tx1"/>
                  </a:solidFill>
                  <a:cs typeface="Arial"/>
                </a:rPr>
                <a:t>chardet</a:t>
              </a:r>
              <a:endParaRPr lang="es-ES"/>
            </a:p>
          </p:txBody>
        </p:sp>
        <p:cxnSp>
          <p:nvCxnSpPr>
            <p:cNvPr id="13" name="Conector: angular 12">
              <a:extLst>
                <a:ext uri="{FF2B5EF4-FFF2-40B4-BE49-F238E27FC236}">
                  <a16:creationId xmlns:a16="http://schemas.microsoft.com/office/drawing/2014/main" id="{63B57586-E737-E2A6-8B8C-FEF8115242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2172" y="1869558"/>
              <a:ext cx="461753" cy="71350"/>
            </a:xfrm>
            <a:prstGeom prst="bentConnector3">
              <a:avLst>
                <a:gd name="adj1" fmla="val 695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ángulo: esquinas redondeadas 18">
              <a:extLst>
                <a:ext uri="{FF2B5EF4-FFF2-40B4-BE49-F238E27FC236}">
                  <a16:creationId xmlns:a16="http://schemas.microsoft.com/office/drawing/2014/main" id="{B954E5CC-FB2C-3BAA-41A8-79AFAFAD4041}"/>
                </a:ext>
              </a:extLst>
            </p:cNvPr>
            <p:cNvSpPr/>
            <p:nvPr/>
          </p:nvSpPr>
          <p:spPr>
            <a:xfrm>
              <a:off x="5861084" y="767376"/>
              <a:ext cx="906078" cy="462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err="1">
                  <a:solidFill>
                    <a:schemeClr val="tx1"/>
                  </a:solidFill>
                  <a:cs typeface="Arial"/>
                </a:rPr>
                <a:t>numpy</a:t>
              </a:r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20" name="Rectángulo: esquinas redondeadas 19">
              <a:extLst>
                <a:ext uri="{FF2B5EF4-FFF2-40B4-BE49-F238E27FC236}">
                  <a16:creationId xmlns:a16="http://schemas.microsoft.com/office/drawing/2014/main" id="{D0E602F9-F2CA-9013-6A13-5012D7FD3D63}"/>
                </a:ext>
              </a:extLst>
            </p:cNvPr>
            <p:cNvSpPr/>
            <p:nvPr/>
          </p:nvSpPr>
          <p:spPr>
            <a:xfrm>
              <a:off x="6964449" y="230630"/>
              <a:ext cx="1382528" cy="53674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err="1">
                  <a:solidFill>
                    <a:schemeClr val="tx1"/>
                  </a:solidFill>
                </a:rPr>
                <a:t>matplotlib</a:t>
              </a:r>
              <a:endParaRPr lang="es-ES">
                <a:solidFill>
                  <a:schemeClr val="tx1"/>
                </a:solidFill>
              </a:endParaRPr>
            </a:p>
          </p:txBody>
        </p:sp>
        <p:cxnSp>
          <p:nvCxnSpPr>
            <p:cNvPr id="33" name="Conector: angular 32">
              <a:extLst>
                <a:ext uri="{FF2B5EF4-FFF2-40B4-BE49-F238E27FC236}">
                  <a16:creationId xmlns:a16="http://schemas.microsoft.com/office/drawing/2014/main" id="{1A68D025-6C50-63B0-83F5-A46094B5B4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2171" y="3345925"/>
              <a:ext cx="461753" cy="71350"/>
            </a:xfrm>
            <a:prstGeom prst="bentConnector3">
              <a:avLst>
                <a:gd name="adj1" fmla="val 695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: angular 33">
              <a:extLst>
                <a:ext uri="{FF2B5EF4-FFF2-40B4-BE49-F238E27FC236}">
                  <a16:creationId xmlns:a16="http://schemas.microsoft.com/office/drawing/2014/main" id="{B40E7FAD-CC54-1B78-ADE7-B376ED3DE4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1143" y="2651784"/>
              <a:ext cx="461753" cy="71350"/>
            </a:xfrm>
            <a:prstGeom prst="bentConnector3">
              <a:avLst>
                <a:gd name="adj1" fmla="val 695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ángulo: esquinas redondeadas 38">
              <a:extLst>
                <a:ext uri="{FF2B5EF4-FFF2-40B4-BE49-F238E27FC236}">
                  <a16:creationId xmlns:a16="http://schemas.microsoft.com/office/drawing/2014/main" id="{4C604D6B-F197-6376-9D1E-AE019650A6DE}"/>
                </a:ext>
              </a:extLst>
            </p:cNvPr>
            <p:cNvSpPr/>
            <p:nvPr/>
          </p:nvSpPr>
          <p:spPr>
            <a:xfrm>
              <a:off x="5944309" y="3780383"/>
              <a:ext cx="1239716" cy="5627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>
                  <a:solidFill>
                    <a:schemeClr val="tx1"/>
                  </a:solidFill>
                  <a:cs typeface="Arial"/>
                </a:rPr>
                <a:t>pandas</a:t>
              </a:r>
            </a:p>
          </p:txBody>
        </p:sp>
      </p:grpSp>
      <p:pic>
        <p:nvPicPr>
          <p:cNvPr id="41" name="Imagen 40">
            <a:extLst>
              <a:ext uri="{FF2B5EF4-FFF2-40B4-BE49-F238E27FC236}">
                <a16:creationId xmlns:a16="http://schemas.microsoft.com/office/drawing/2014/main" id="{09106DFE-7FB1-3475-3DE4-91F8FE9553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183"/>
          <a:stretch/>
        </p:blipFill>
        <p:spPr>
          <a:xfrm>
            <a:off x="5926583" y="2571750"/>
            <a:ext cx="2743545" cy="1542538"/>
          </a:xfrm>
          <a:prstGeom prst="rect">
            <a:avLst/>
          </a:prstGeom>
        </p:spPr>
      </p:pic>
      <p:pic>
        <p:nvPicPr>
          <p:cNvPr id="16" name="Grabación de pantalla 11">
            <a:hlinkClick r:id="" action="ppaction://media"/>
            <a:extLst>
              <a:ext uri="{FF2B5EF4-FFF2-40B4-BE49-F238E27FC236}">
                <a16:creationId xmlns:a16="http://schemas.microsoft.com/office/drawing/2014/main" id="{B73CB945-BED9-93AA-361D-D1EB25C2F3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0894" y="2105071"/>
            <a:ext cx="5039252" cy="295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66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3989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2">
          <a:extLst>
            <a:ext uri="{FF2B5EF4-FFF2-40B4-BE49-F238E27FC236}">
              <a16:creationId xmlns:a16="http://schemas.microsoft.com/office/drawing/2014/main" id="{22158A76-D16F-B275-46B4-BA2C00692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81E1E95-1AAF-3140-75D0-75B571885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9" y="200168"/>
            <a:ext cx="4358585" cy="474316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ACCCDA9-0165-5E2E-C62C-BD1BA57B5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0443" y="386188"/>
            <a:ext cx="3195421" cy="17897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C9753DF-07AB-504C-FD21-E591BA0DF3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2234" y="396851"/>
            <a:ext cx="970768" cy="18301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DD41322-9026-16E2-86D0-06A227911F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0444" y="604335"/>
            <a:ext cx="3195421" cy="20630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82E2E93-51A5-421D-5791-B08745E1BC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03951" y="601911"/>
            <a:ext cx="547335" cy="208729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76DEE2BD-2ABE-D5EC-07BF-A6A448249C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8306" y="1347175"/>
            <a:ext cx="1352774" cy="281828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0E5EC1AA-C811-CFBE-265D-5C49B6D5C9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29221" y="2201630"/>
            <a:ext cx="2946400" cy="465849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0EAA808A-D3BC-298C-F3ED-001B83B9F89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69990" y="3053438"/>
            <a:ext cx="1778316" cy="254045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E080CDA9-1694-0B5E-A052-6B35220C171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17189" y="3623390"/>
            <a:ext cx="3390090" cy="710946"/>
          </a:xfrm>
          <a:prstGeom prst="rect">
            <a:avLst/>
          </a:prstGeom>
        </p:spPr>
      </p:pic>
      <p:sp>
        <p:nvSpPr>
          <p:cNvPr id="29" name="Flecha: hacia abajo 28">
            <a:extLst>
              <a:ext uri="{FF2B5EF4-FFF2-40B4-BE49-F238E27FC236}">
                <a16:creationId xmlns:a16="http://schemas.microsoft.com/office/drawing/2014/main" id="{67AAF2A2-3C85-7788-315D-8ACC559E4AD6}"/>
              </a:ext>
            </a:extLst>
          </p:cNvPr>
          <p:cNvSpPr/>
          <p:nvPr/>
        </p:nvSpPr>
        <p:spPr>
          <a:xfrm>
            <a:off x="6812701" y="2706191"/>
            <a:ext cx="212461" cy="30853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Flecha: hacia abajo 29">
            <a:extLst>
              <a:ext uri="{FF2B5EF4-FFF2-40B4-BE49-F238E27FC236}">
                <a16:creationId xmlns:a16="http://schemas.microsoft.com/office/drawing/2014/main" id="{AF182A66-ED30-5014-B80D-6C6C015183CD}"/>
              </a:ext>
            </a:extLst>
          </p:cNvPr>
          <p:cNvSpPr/>
          <p:nvPr/>
        </p:nvSpPr>
        <p:spPr>
          <a:xfrm>
            <a:off x="6812700" y="4359744"/>
            <a:ext cx="212461" cy="30853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Flecha: a la derecha 30">
            <a:extLst>
              <a:ext uri="{FF2B5EF4-FFF2-40B4-BE49-F238E27FC236}">
                <a16:creationId xmlns:a16="http://schemas.microsoft.com/office/drawing/2014/main" id="{F7F21BC1-C822-66A2-F8B6-E592EB3C33F2}"/>
              </a:ext>
            </a:extLst>
          </p:cNvPr>
          <p:cNvSpPr/>
          <p:nvPr/>
        </p:nvSpPr>
        <p:spPr>
          <a:xfrm>
            <a:off x="7429100" y="1376737"/>
            <a:ext cx="293700" cy="2063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Flecha: a la derecha 31">
            <a:extLst>
              <a:ext uri="{FF2B5EF4-FFF2-40B4-BE49-F238E27FC236}">
                <a16:creationId xmlns:a16="http://schemas.microsoft.com/office/drawing/2014/main" id="{CAADAC34-1842-FF71-1BF4-243D60B079AD}"/>
              </a:ext>
            </a:extLst>
          </p:cNvPr>
          <p:cNvSpPr/>
          <p:nvPr/>
        </p:nvSpPr>
        <p:spPr>
          <a:xfrm>
            <a:off x="7722800" y="475677"/>
            <a:ext cx="293700" cy="2063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Google Shape;6531;p113">
            <a:extLst>
              <a:ext uri="{FF2B5EF4-FFF2-40B4-BE49-F238E27FC236}">
                <a16:creationId xmlns:a16="http://schemas.microsoft.com/office/drawing/2014/main" id="{17654515-FCCE-B92D-1280-133538E0086C}"/>
              </a:ext>
            </a:extLst>
          </p:cNvPr>
          <p:cNvSpPr txBox="1"/>
          <p:nvPr/>
        </p:nvSpPr>
        <p:spPr>
          <a:xfrm>
            <a:off x="4446462" y="-21837"/>
            <a:ext cx="4353409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sz="16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1. Acceso directo a valores:</a:t>
            </a:r>
          </a:p>
        </p:txBody>
      </p:sp>
      <p:sp>
        <p:nvSpPr>
          <p:cNvPr id="34" name="Google Shape;6531;p113">
            <a:extLst>
              <a:ext uri="{FF2B5EF4-FFF2-40B4-BE49-F238E27FC236}">
                <a16:creationId xmlns:a16="http://schemas.microsoft.com/office/drawing/2014/main" id="{EDA8F591-74AB-6352-A0DE-2C08654B632E}"/>
              </a:ext>
            </a:extLst>
          </p:cNvPr>
          <p:cNvSpPr txBox="1"/>
          <p:nvPr/>
        </p:nvSpPr>
        <p:spPr>
          <a:xfrm>
            <a:off x="4460443" y="755400"/>
            <a:ext cx="4645248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sz="16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2. Acceso múltiple a valores de una clave:</a:t>
            </a:r>
          </a:p>
        </p:txBody>
      </p:sp>
      <p:sp>
        <p:nvSpPr>
          <p:cNvPr id="35" name="Google Shape;6531;p113">
            <a:extLst>
              <a:ext uri="{FF2B5EF4-FFF2-40B4-BE49-F238E27FC236}">
                <a16:creationId xmlns:a16="http://schemas.microsoft.com/office/drawing/2014/main" id="{3EA6DF44-F966-4FCD-2617-D205EFAEA97B}"/>
              </a:ext>
            </a:extLst>
          </p:cNvPr>
          <p:cNvSpPr txBox="1"/>
          <p:nvPr/>
        </p:nvSpPr>
        <p:spPr>
          <a:xfrm>
            <a:off x="4446461" y="1802132"/>
            <a:ext cx="4816809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sz="16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3. Recorrer el diccionario con un bucle:</a:t>
            </a:r>
          </a:p>
        </p:txBody>
      </p:sp>
      <p:sp>
        <p:nvSpPr>
          <p:cNvPr id="36" name="Google Shape;6531;p113">
            <a:extLst>
              <a:ext uri="{FF2B5EF4-FFF2-40B4-BE49-F238E27FC236}">
                <a16:creationId xmlns:a16="http://schemas.microsoft.com/office/drawing/2014/main" id="{770E8904-749D-0854-2BAF-C888BFE9005A}"/>
              </a:ext>
            </a:extLst>
          </p:cNvPr>
          <p:cNvSpPr txBox="1"/>
          <p:nvPr/>
        </p:nvSpPr>
        <p:spPr>
          <a:xfrm>
            <a:off x="4446461" y="3240106"/>
            <a:ext cx="5959809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sz="16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4. Recorrer todas las claves:</a:t>
            </a:r>
          </a:p>
        </p:txBody>
      </p:sp>
      <p:pic>
        <p:nvPicPr>
          <p:cNvPr id="38" name="Imagen 37">
            <a:extLst>
              <a:ext uri="{FF2B5EF4-FFF2-40B4-BE49-F238E27FC236}">
                <a16:creationId xmlns:a16="http://schemas.microsoft.com/office/drawing/2014/main" id="{6E091146-E9FF-97BB-DDF1-3FA8F6F2583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64399" y="4717620"/>
            <a:ext cx="2639552" cy="384987"/>
          </a:xfrm>
          <a:prstGeom prst="rect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7A6F9960-4DCB-7F24-168B-212DE51987D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86507" y="1196599"/>
            <a:ext cx="2894515" cy="56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250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2">
          <a:extLst>
            <a:ext uri="{FF2B5EF4-FFF2-40B4-BE49-F238E27FC236}">
              <a16:creationId xmlns:a16="http://schemas.microsoft.com/office/drawing/2014/main" id="{695A1CB4-B97D-14F5-1E8A-12C6E5D37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" name="Google Shape;3317;p81">
            <a:extLst>
              <a:ext uri="{FF2B5EF4-FFF2-40B4-BE49-F238E27FC236}">
                <a16:creationId xmlns:a16="http://schemas.microsoft.com/office/drawing/2014/main" id="{AD7B2214-12EC-2298-576E-3955A87670AD}"/>
              </a:ext>
            </a:extLst>
          </p:cNvPr>
          <p:cNvSpPr/>
          <p:nvPr/>
        </p:nvSpPr>
        <p:spPr>
          <a:xfrm rot="16200000" flipH="1">
            <a:off x="7241915" y="207732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382B303E-0568-7A2F-4083-52497EA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63" y="1457302"/>
            <a:ext cx="6735891" cy="258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693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33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2">
          <a:extLst>
            <a:ext uri="{FF2B5EF4-FFF2-40B4-BE49-F238E27FC236}">
              <a16:creationId xmlns:a16="http://schemas.microsoft.com/office/drawing/2014/main" id="{58CE2F91-A10A-0677-7D4B-1B3DA217D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3" name="Google Shape;3313;p81">
            <a:extLst>
              <a:ext uri="{FF2B5EF4-FFF2-40B4-BE49-F238E27FC236}">
                <a16:creationId xmlns:a16="http://schemas.microsoft.com/office/drawing/2014/main" id="{C49671BC-046A-48BF-A963-B4828325DB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8100" y="1567542"/>
            <a:ext cx="5319597" cy="1276697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r>
              <a:rPr lang="es-ES" sz="6000"/>
              <a:t>Conclusiones</a:t>
            </a:r>
            <a:br>
              <a:rPr lang="es-ES" sz="6000"/>
            </a:br>
            <a:endParaRPr lang="es-ES" sz="6000"/>
          </a:p>
        </p:txBody>
      </p:sp>
      <p:sp>
        <p:nvSpPr>
          <p:cNvPr id="3314" name="Google Shape;3314;p81">
            <a:extLst>
              <a:ext uri="{FF2B5EF4-FFF2-40B4-BE49-F238E27FC236}">
                <a16:creationId xmlns:a16="http://schemas.microsoft.com/office/drawing/2014/main" id="{F51679D2-DB85-8F25-7096-FCB18E2FFAF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638521" y="1356584"/>
            <a:ext cx="25752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3316" name="Google Shape;3316;p81">
            <a:extLst>
              <a:ext uri="{FF2B5EF4-FFF2-40B4-BE49-F238E27FC236}">
                <a16:creationId xmlns:a16="http://schemas.microsoft.com/office/drawing/2014/main" id="{9917CC16-4D14-49C6-38AF-855AFDF0E557}"/>
              </a:ext>
            </a:extLst>
          </p:cNvPr>
          <p:cNvCxnSpPr/>
          <p:nvPr/>
        </p:nvCxnSpPr>
        <p:spPr>
          <a:xfrm>
            <a:off x="1337971" y="3176040"/>
            <a:ext cx="4218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7" name="Google Shape;3317;p81">
            <a:extLst>
              <a:ext uri="{FF2B5EF4-FFF2-40B4-BE49-F238E27FC236}">
                <a16:creationId xmlns:a16="http://schemas.microsoft.com/office/drawing/2014/main" id="{F54B2C66-D831-4258-F0B2-C8A0C6450526}"/>
              </a:ext>
            </a:extLst>
          </p:cNvPr>
          <p:cNvSpPr/>
          <p:nvPr/>
        </p:nvSpPr>
        <p:spPr>
          <a:xfrm rot="10800000" flipH="1">
            <a:off x="354563" y="2397259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8" name="Google Shape;3318;p81">
            <a:extLst>
              <a:ext uri="{FF2B5EF4-FFF2-40B4-BE49-F238E27FC236}">
                <a16:creationId xmlns:a16="http://schemas.microsoft.com/office/drawing/2014/main" id="{C13A708F-B016-F09D-B5EA-EFF0F54CE366}"/>
              </a:ext>
            </a:extLst>
          </p:cNvPr>
          <p:cNvGrpSpPr/>
          <p:nvPr/>
        </p:nvGrpSpPr>
        <p:grpSpPr>
          <a:xfrm flipH="1">
            <a:off x="5943474" y="3141820"/>
            <a:ext cx="1965289" cy="517060"/>
            <a:chOff x="3539975" y="3523525"/>
            <a:chExt cx="745925" cy="196250"/>
          </a:xfrm>
        </p:grpSpPr>
        <p:sp>
          <p:nvSpPr>
            <p:cNvPr id="3319" name="Google Shape;3319;p81">
              <a:extLst>
                <a:ext uri="{FF2B5EF4-FFF2-40B4-BE49-F238E27FC236}">
                  <a16:creationId xmlns:a16="http://schemas.microsoft.com/office/drawing/2014/main" id="{9878D4AA-BECF-39CE-D8EC-7F714D18A950}"/>
                </a:ext>
              </a:extLst>
            </p:cNvPr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81">
              <a:extLst>
                <a:ext uri="{FF2B5EF4-FFF2-40B4-BE49-F238E27FC236}">
                  <a16:creationId xmlns:a16="http://schemas.microsoft.com/office/drawing/2014/main" id="{8AEE1943-05B8-3398-8FBE-3147BEDA7ECF}"/>
                </a:ext>
              </a:extLst>
            </p:cNvPr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81">
              <a:extLst>
                <a:ext uri="{FF2B5EF4-FFF2-40B4-BE49-F238E27FC236}">
                  <a16:creationId xmlns:a16="http://schemas.microsoft.com/office/drawing/2014/main" id="{5C70CA4C-0E15-E522-DC63-AC969A391F23}"/>
                </a:ext>
              </a:extLst>
            </p:cNvPr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81">
              <a:extLst>
                <a:ext uri="{FF2B5EF4-FFF2-40B4-BE49-F238E27FC236}">
                  <a16:creationId xmlns:a16="http://schemas.microsoft.com/office/drawing/2014/main" id="{552A7078-7064-184D-02FA-7FE99C7F03BC}"/>
                </a:ext>
              </a:extLst>
            </p:cNvPr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81">
              <a:extLst>
                <a:ext uri="{FF2B5EF4-FFF2-40B4-BE49-F238E27FC236}">
                  <a16:creationId xmlns:a16="http://schemas.microsoft.com/office/drawing/2014/main" id="{FAFF83D1-F626-A340-D955-CE468F860A89}"/>
                </a:ext>
              </a:extLst>
            </p:cNvPr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81">
              <a:extLst>
                <a:ext uri="{FF2B5EF4-FFF2-40B4-BE49-F238E27FC236}">
                  <a16:creationId xmlns:a16="http://schemas.microsoft.com/office/drawing/2014/main" id="{2252FA75-71B7-84A3-F2CE-E7157F323F74}"/>
                </a:ext>
              </a:extLst>
            </p:cNvPr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81">
              <a:extLst>
                <a:ext uri="{FF2B5EF4-FFF2-40B4-BE49-F238E27FC236}">
                  <a16:creationId xmlns:a16="http://schemas.microsoft.com/office/drawing/2014/main" id="{1D9A4107-2FCF-78F1-3516-F801F0FAD1A1}"/>
                </a:ext>
              </a:extLst>
            </p:cNvPr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81">
              <a:extLst>
                <a:ext uri="{FF2B5EF4-FFF2-40B4-BE49-F238E27FC236}">
                  <a16:creationId xmlns:a16="http://schemas.microsoft.com/office/drawing/2014/main" id="{9FDCCF3C-B7CF-A9EE-C5C5-E6A06E79D37F}"/>
                </a:ext>
              </a:extLst>
            </p:cNvPr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81">
              <a:extLst>
                <a:ext uri="{FF2B5EF4-FFF2-40B4-BE49-F238E27FC236}">
                  <a16:creationId xmlns:a16="http://schemas.microsoft.com/office/drawing/2014/main" id="{5FD2C415-F36C-3C62-9297-B0480D0BB4DD}"/>
                </a:ext>
              </a:extLst>
            </p:cNvPr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81">
              <a:extLst>
                <a:ext uri="{FF2B5EF4-FFF2-40B4-BE49-F238E27FC236}">
                  <a16:creationId xmlns:a16="http://schemas.microsoft.com/office/drawing/2014/main" id="{FFCE9E3C-F1EB-7737-D681-8F2ABE05C3DC}"/>
                </a:ext>
              </a:extLst>
            </p:cNvPr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81">
              <a:extLst>
                <a:ext uri="{FF2B5EF4-FFF2-40B4-BE49-F238E27FC236}">
                  <a16:creationId xmlns:a16="http://schemas.microsoft.com/office/drawing/2014/main" id="{235E27BC-A342-3970-45D1-3D65660619F0}"/>
                </a:ext>
              </a:extLst>
            </p:cNvPr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81">
              <a:extLst>
                <a:ext uri="{FF2B5EF4-FFF2-40B4-BE49-F238E27FC236}">
                  <a16:creationId xmlns:a16="http://schemas.microsoft.com/office/drawing/2014/main" id="{7724408F-093A-975C-6C00-40BD24F1CDA2}"/>
                </a:ext>
              </a:extLst>
            </p:cNvPr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81">
              <a:extLst>
                <a:ext uri="{FF2B5EF4-FFF2-40B4-BE49-F238E27FC236}">
                  <a16:creationId xmlns:a16="http://schemas.microsoft.com/office/drawing/2014/main" id="{35064B1E-5B52-EC25-25D9-F533C6570407}"/>
                </a:ext>
              </a:extLst>
            </p:cNvPr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81">
              <a:extLst>
                <a:ext uri="{FF2B5EF4-FFF2-40B4-BE49-F238E27FC236}">
                  <a16:creationId xmlns:a16="http://schemas.microsoft.com/office/drawing/2014/main" id="{6D325B9A-13A9-C330-ACB1-DFF596C87A83}"/>
                </a:ext>
              </a:extLst>
            </p:cNvPr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81">
              <a:extLst>
                <a:ext uri="{FF2B5EF4-FFF2-40B4-BE49-F238E27FC236}">
                  <a16:creationId xmlns:a16="http://schemas.microsoft.com/office/drawing/2014/main" id="{2025AD89-64CB-52AD-D896-357C8AFCDBE7}"/>
                </a:ext>
              </a:extLst>
            </p:cNvPr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81">
              <a:extLst>
                <a:ext uri="{FF2B5EF4-FFF2-40B4-BE49-F238E27FC236}">
                  <a16:creationId xmlns:a16="http://schemas.microsoft.com/office/drawing/2014/main" id="{E4947B3B-4F4B-0853-AC3E-83864F14780D}"/>
                </a:ext>
              </a:extLst>
            </p:cNvPr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5" name="Google Shape;3335;p81">
            <a:extLst>
              <a:ext uri="{FF2B5EF4-FFF2-40B4-BE49-F238E27FC236}">
                <a16:creationId xmlns:a16="http://schemas.microsoft.com/office/drawing/2014/main" id="{5D7D1067-9AA5-D959-2E39-B1753A6CAB1F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81">
            <a:extLst>
              <a:ext uri="{FF2B5EF4-FFF2-40B4-BE49-F238E27FC236}">
                <a16:creationId xmlns:a16="http://schemas.microsoft.com/office/drawing/2014/main" id="{A7521400-B8D8-D129-E1F9-10C3B34D8235}"/>
              </a:ext>
            </a:extLst>
          </p:cNvPr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81">
            <a:hlinkClick r:id="rId3" action="ppaction://hlinksldjump"/>
            <a:extLst>
              <a:ext uri="{FF2B5EF4-FFF2-40B4-BE49-F238E27FC236}">
                <a16:creationId xmlns:a16="http://schemas.microsoft.com/office/drawing/2014/main" id="{C6DD27D8-F707-8BC1-1966-02D7E3F90889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8" name="Google Shape;3338;p81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D6AD88C-A081-6127-9A64-76162FB54B04}"/>
              </a:ext>
            </a:extLst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8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F5E4DC7-C82C-A37F-A21F-6A585F8370FE}"/>
              </a:ext>
            </a:extLst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099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8" dur="1000" fill="hold"/>
                                        <p:tgtEl>
                                          <p:spTgt spid="33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4" name="Google Shape;2784;p65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r>
              <a:rPr lang="en" dirty="0"/>
              <a:t>Dificultades        Aprendizaje</a:t>
            </a:r>
          </a:p>
        </p:txBody>
      </p:sp>
      <p:sp>
        <p:nvSpPr>
          <p:cNvPr id="2785" name="Google Shape;2785;p65"/>
          <p:cNvSpPr txBox="1">
            <a:spLocks noGrp="1"/>
          </p:cNvSpPr>
          <p:nvPr>
            <p:ph type="subTitle" idx="1"/>
          </p:nvPr>
        </p:nvSpPr>
        <p:spPr>
          <a:xfrm>
            <a:off x="3023431" y="1254550"/>
            <a:ext cx="3651705" cy="4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" err="1"/>
              <a:t>Desplegable</a:t>
            </a:r>
            <a:r>
              <a:rPr lang="es-ES"/>
              <a:t> y </a:t>
            </a:r>
            <a:r>
              <a:rPr lang="es-ES" err="1"/>
              <a:t>Deslizador</a:t>
            </a:r>
          </a:p>
        </p:txBody>
      </p:sp>
      <p:sp>
        <p:nvSpPr>
          <p:cNvPr id="2787" name="Google Shape;2787;p65"/>
          <p:cNvSpPr txBox="1">
            <a:spLocks noGrp="1"/>
          </p:cNvSpPr>
          <p:nvPr>
            <p:ph type="subTitle" idx="3"/>
          </p:nvPr>
        </p:nvSpPr>
        <p:spPr>
          <a:xfrm>
            <a:off x="3023431" y="2190587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s-ES" err="1"/>
              <a:t>Listas</a:t>
            </a:r>
            <a:r>
              <a:rPr lang="es-ES"/>
              <a:t> y </a:t>
            </a:r>
            <a:r>
              <a:rPr lang="es-ES" err="1"/>
              <a:t>Tuplas</a:t>
            </a:r>
          </a:p>
        </p:txBody>
      </p:sp>
      <p:sp>
        <p:nvSpPr>
          <p:cNvPr id="2789" name="Google Shape;2789;p65"/>
          <p:cNvSpPr txBox="1">
            <a:spLocks noGrp="1"/>
          </p:cNvSpPr>
          <p:nvPr>
            <p:ph type="subTitle" idx="5"/>
          </p:nvPr>
        </p:nvSpPr>
        <p:spPr>
          <a:xfrm>
            <a:off x="3023431" y="3096935"/>
            <a:ext cx="2916919" cy="4582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" err="1"/>
              <a:t>Conexión</a:t>
            </a:r>
            <a:r>
              <a:rPr lang="en"/>
              <a:t> con GMAT</a:t>
            </a:r>
          </a:p>
        </p:txBody>
      </p:sp>
      <p:grpSp>
        <p:nvGrpSpPr>
          <p:cNvPr id="2791" name="Google Shape;2791;p65"/>
          <p:cNvGrpSpPr/>
          <p:nvPr/>
        </p:nvGrpSpPr>
        <p:grpSpPr>
          <a:xfrm rot="10800000" flipH="1">
            <a:off x="7350014" y="2136383"/>
            <a:ext cx="793256" cy="182899"/>
            <a:chOff x="2685575" y="2835950"/>
            <a:chExt cx="433000" cy="99825"/>
          </a:xfrm>
        </p:grpSpPr>
        <p:sp>
          <p:nvSpPr>
            <p:cNvPr id="2792" name="Google Shape;2792;p65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5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5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5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6" name="Google Shape;2796;p65"/>
          <p:cNvGrpSpPr/>
          <p:nvPr/>
        </p:nvGrpSpPr>
        <p:grpSpPr>
          <a:xfrm flipH="1">
            <a:off x="6737051" y="-686940"/>
            <a:ext cx="2019176" cy="2019176"/>
            <a:chOff x="1943325" y="-220375"/>
            <a:chExt cx="1298672" cy="1298672"/>
          </a:xfrm>
        </p:grpSpPr>
        <p:sp>
          <p:nvSpPr>
            <p:cNvPr id="2797" name="Google Shape;2797;p65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5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5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5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5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5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5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5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5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5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5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5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5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5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5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5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5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5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5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5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5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5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5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5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5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5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5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5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5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5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5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5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5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5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5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5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5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5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5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5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5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5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5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5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5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5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5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5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5" name="Google Shape;2845;p65"/>
          <p:cNvSpPr/>
          <p:nvPr/>
        </p:nvSpPr>
        <p:spPr>
          <a:xfrm rot="5400000" flipH="1">
            <a:off x="7369961" y="2844075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6" name="Google Shape;2846;p65"/>
          <p:cNvSpPr/>
          <p:nvPr/>
        </p:nvSpPr>
        <p:spPr>
          <a:xfrm>
            <a:off x="2328327" y="2136733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7" name="Google Shape;2847;p65"/>
          <p:cNvSpPr/>
          <p:nvPr/>
        </p:nvSpPr>
        <p:spPr>
          <a:xfrm>
            <a:off x="2344425" y="124761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8" name="Google Shape;2848;p65"/>
          <p:cNvSpPr/>
          <p:nvPr/>
        </p:nvSpPr>
        <p:spPr>
          <a:xfrm>
            <a:off x="2328327" y="304999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49" name="Google Shape;2849;p65"/>
          <p:cNvGrpSpPr/>
          <p:nvPr/>
        </p:nvGrpSpPr>
        <p:grpSpPr>
          <a:xfrm rot="10800000">
            <a:off x="-2065912" y="3101271"/>
            <a:ext cx="4000413" cy="3175881"/>
            <a:chOff x="5207925" y="-1994879"/>
            <a:chExt cx="4000413" cy="3175881"/>
          </a:xfrm>
        </p:grpSpPr>
        <p:sp>
          <p:nvSpPr>
            <p:cNvPr id="2850" name="Google Shape;2850;p65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5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5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3" name="Google Shape;2853;p65"/>
          <p:cNvGrpSpPr/>
          <p:nvPr/>
        </p:nvGrpSpPr>
        <p:grpSpPr>
          <a:xfrm>
            <a:off x="2469334" y="1330168"/>
            <a:ext cx="299787" cy="301002"/>
            <a:chOff x="7025531" y="2456707"/>
            <a:chExt cx="337712" cy="339119"/>
          </a:xfrm>
        </p:grpSpPr>
        <p:sp>
          <p:nvSpPr>
            <p:cNvPr id="2854" name="Google Shape;2854;p65"/>
            <p:cNvSpPr/>
            <p:nvPr/>
          </p:nvSpPr>
          <p:spPr>
            <a:xfrm>
              <a:off x="7025531" y="2456707"/>
              <a:ext cx="337712" cy="287286"/>
            </a:xfrm>
            <a:custGeom>
              <a:avLst/>
              <a:gdLst/>
              <a:ahLst/>
              <a:cxnLst/>
              <a:rect l="l" t="t" r="r" b="b"/>
              <a:pathLst>
                <a:path w="11479" h="9765" extrusionOk="0">
                  <a:moveTo>
                    <a:pt x="9074" y="691"/>
                  </a:moveTo>
                  <a:lnTo>
                    <a:pt x="9074" y="4406"/>
                  </a:lnTo>
                  <a:lnTo>
                    <a:pt x="8312" y="4406"/>
                  </a:lnTo>
                  <a:lnTo>
                    <a:pt x="8312" y="691"/>
                  </a:lnTo>
                  <a:close/>
                  <a:moveTo>
                    <a:pt x="6121" y="2144"/>
                  </a:moveTo>
                  <a:lnTo>
                    <a:pt x="6121" y="5883"/>
                  </a:lnTo>
                  <a:lnTo>
                    <a:pt x="5359" y="5883"/>
                  </a:lnTo>
                  <a:lnTo>
                    <a:pt x="5359" y="2144"/>
                  </a:lnTo>
                  <a:close/>
                  <a:moveTo>
                    <a:pt x="3215" y="3620"/>
                  </a:moveTo>
                  <a:lnTo>
                    <a:pt x="3215" y="7335"/>
                  </a:lnTo>
                  <a:lnTo>
                    <a:pt x="2429" y="7335"/>
                  </a:lnTo>
                  <a:lnTo>
                    <a:pt x="2429" y="3620"/>
                  </a:lnTo>
                  <a:close/>
                  <a:moveTo>
                    <a:pt x="3215" y="7978"/>
                  </a:moveTo>
                  <a:lnTo>
                    <a:pt x="3215" y="9097"/>
                  </a:lnTo>
                  <a:lnTo>
                    <a:pt x="2429" y="9097"/>
                  </a:lnTo>
                  <a:lnTo>
                    <a:pt x="2429" y="7978"/>
                  </a:lnTo>
                  <a:close/>
                  <a:moveTo>
                    <a:pt x="6121" y="6525"/>
                  </a:moveTo>
                  <a:lnTo>
                    <a:pt x="6121" y="9097"/>
                  </a:lnTo>
                  <a:lnTo>
                    <a:pt x="5359" y="9097"/>
                  </a:lnTo>
                  <a:lnTo>
                    <a:pt x="5359" y="6525"/>
                  </a:lnTo>
                  <a:close/>
                  <a:moveTo>
                    <a:pt x="9050" y="5073"/>
                  </a:moveTo>
                  <a:lnTo>
                    <a:pt x="9050" y="9097"/>
                  </a:lnTo>
                  <a:lnTo>
                    <a:pt x="8264" y="9097"/>
                  </a:lnTo>
                  <a:lnTo>
                    <a:pt x="8264" y="5073"/>
                  </a:lnTo>
                  <a:close/>
                  <a:moveTo>
                    <a:pt x="7597" y="0"/>
                  </a:moveTo>
                  <a:lnTo>
                    <a:pt x="7597" y="9097"/>
                  </a:lnTo>
                  <a:lnTo>
                    <a:pt x="6811" y="9097"/>
                  </a:lnTo>
                  <a:lnTo>
                    <a:pt x="6811" y="1477"/>
                  </a:lnTo>
                  <a:lnTo>
                    <a:pt x="4668" y="1477"/>
                  </a:lnTo>
                  <a:lnTo>
                    <a:pt x="4668" y="9097"/>
                  </a:lnTo>
                  <a:lnTo>
                    <a:pt x="3882" y="9097"/>
                  </a:lnTo>
                  <a:lnTo>
                    <a:pt x="3882" y="2930"/>
                  </a:lnTo>
                  <a:lnTo>
                    <a:pt x="1739" y="2930"/>
                  </a:lnTo>
                  <a:lnTo>
                    <a:pt x="1739" y="9097"/>
                  </a:lnTo>
                  <a:lnTo>
                    <a:pt x="0" y="9097"/>
                  </a:lnTo>
                  <a:lnTo>
                    <a:pt x="0" y="9764"/>
                  </a:lnTo>
                  <a:lnTo>
                    <a:pt x="11479" y="9764"/>
                  </a:lnTo>
                  <a:lnTo>
                    <a:pt x="11479" y="9097"/>
                  </a:lnTo>
                  <a:lnTo>
                    <a:pt x="9740" y="9097"/>
                  </a:lnTo>
                  <a:lnTo>
                    <a:pt x="9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2855" name="Google Shape;2855;p65"/>
            <p:cNvSpPr/>
            <p:nvPr/>
          </p:nvSpPr>
          <p:spPr>
            <a:xfrm>
              <a:off x="7087871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2856" name="Google Shape;2856;p65"/>
            <p:cNvSpPr/>
            <p:nvPr/>
          </p:nvSpPr>
          <p:spPr>
            <a:xfrm>
              <a:off x="7173364" y="2775468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2857" name="Google Shape;2857;p65"/>
            <p:cNvSpPr/>
            <p:nvPr/>
          </p:nvSpPr>
          <p:spPr>
            <a:xfrm>
              <a:off x="7259534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2858" name="Google Shape;2858;p65"/>
          <p:cNvSpPr/>
          <p:nvPr/>
        </p:nvSpPr>
        <p:spPr>
          <a:xfrm>
            <a:off x="2470355" y="2263478"/>
            <a:ext cx="301028" cy="301628"/>
          </a:xfrm>
          <a:custGeom>
            <a:avLst/>
            <a:gdLst/>
            <a:ahLst/>
            <a:cxnLst/>
            <a:rect l="l" t="t" r="r" b="b"/>
            <a:pathLst>
              <a:path w="11527" h="11550" extrusionOk="0">
                <a:moveTo>
                  <a:pt x="2716" y="667"/>
                </a:moveTo>
                <a:lnTo>
                  <a:pt x="2716" y="2667"/>
                </a:lnTo>
                <a:lnTo>
                  <a:pt x="715" y="2667"/>
                </a:lnTo>
                <a:lnTo>
                  <a:pt x="715" y="1667"/>
                </a:lnTo>
                <a:cubicBezTo>
                  <a:pt x="691" y="1119"/>
                  <a:pt x="1144" y="667"/>
                  <a:pt x="1715" y="667"/>
                </a:cubicBezTo>
                <a:close/>
                <a:moveTo>
                  <a:pt x="9884" y="667"/>
                </a:moveTo>
                <a:cubicBezTo>
                  <a:pt x="10431" y="667"/>
                  <a:pt x="10884" y="1119"/>
                  <a:pt x="10884" y="1667"/>
                </a:cubicBezTo>
                <a:lnTo>
                  <a:pt x="10884" y="2667"/>
                </a:lnTo>
                <a:lnTo>
                  <a:pt x="8884" y="2667"/>
                </a:lnTo>
                <a:lnTo>
                  <a:pt x="8884" y="667"/>
                </a:lnTo>
                <a:close/>
                <a:moveTo>
                  <a:pt x="5454" y="1334"/>
                </a:moveTo>
                <a:lnTo>
                  <a:pt x="5454" y="2786"/>
                </a:lnTo>
                <a:cubicBezTo>
                  <a:pt x="5454" y="4239"/>
                  <a:pt x="4264" y="5430"/>
                  <a:pt x="2811" y="5430"/>
                </a:cubicBezTo>
                <a:lnTo>
                  <a:pt x="1358" y="5430"/>
                </a:lnTo>
                <a:lnTo>
                  <a:pt x="1358" y="3358"/>
                </a:lnTo>
                <a:lnTo>
                  <a:pt x="3382" y="3358"/>
                </a:lnTo>
                <a:lnTo>
                  <a:pt x="3382" y="1334"/>
                </a:lnTo>
                <a:close/>
                <a:moveTo>
                  <a:pt x="8193" y="1334"/>
                </a:moveTo>
                <a:lnTo>
                  <a:pt x="8193" y="3358"/>
                </a:lnTo>
                <a:lnTo>
                  <a:pt x="10217" y="3358"/>
                </a:lnTo>
                <a:lnTo>
                  <a:pt x="10217" y="5430"/>
                </a:lnTo>
                <a:lnTo>
                  <a:pt x="8764" y="5430"/>
                </a:lnTo>
                <a:cubicBezTo>
                  <a:pt x="7312" y="5430"/>
                  <a:pt x="6121" y="4239"/>
                  <a:pt x="6121" y="2786"/>
                </a:cubicBezTo>
                <a:lnTo>
                  <a:pt x="6121" y="1334"/>
                </a:lnTo>
                <a:close/>
                <a:moveTo>
                  <a:pt x="5811" y="4239"/>
                </a:moveTo>
                <a:cubicBezTo>
                  <a:pt x="6121" y="4906"/>
                  <a:pt x="6645" y="5430"/>
                  <a:pt x="7336" y="5763"/>
                </a:cubicBezTo>
                <a:cubicBezTo>
                  <a:pt x="6693" y="6097"/>
                  <a:pt x="6145" y="6620"/>
                  <a:pt x="5811" y="7287"/>
                </a:cubicBezTo>
                <a:cubicBezTo>
                  <a:pt x="5502" y="6620"/>
                  <a:pt x="4954" y="6097"/>
                  <a:pt x="4311" y="5763"/>
                </a:cubicBezTo>
                <a:cubicBezTo>
                  <a:pt x="4954" y="5430"/>
                  <a:pt x="5502" y="4906"/>
                  <a:pt x="5811" y="4239"/>
                </a:cubicBezTo>
                <a:close/>
                <a:moveTo>
                  <a:pt x="2811" y="6097"/>
                </a:moveTo>
                <a:cubicBezTo>
                  <a:pt x="4264" y="6097"/>
                  <a:pt x="5454" y="7287"/>
                  <a:pt x="5454" y="8740"/>
                </a:cubicBezTo>
                <a:lnTo>
                  <a:pt x="5454" y="10193"/>
                </a:lnTo>
                <a:lnTo>
                  <a:pt x="3382" y="10193"/>
                </a:lnTo>
                <a:lnTo>
                  <a:pt x="3382" y="8145"/>
                </a:lnTo>
                <a:lnTo>
                  <a:pt x="1358" y="8145"/>
                </a:lnTo>
                <a:lnTo>
                  <a:pt x="1358" y="6097"/>
                </a:lnTo>
                <a:close/>
                <a:moveTo>
                  <a:pt x="10217" y="6097"/>
                </a:moveTo>
                <a:lnTo>
                  <a:pt x="10217" y="8168"/>
                </a:lnTo>
                <a:lnTo>
                  <a:pt x="8193" y="8168"/>
                </a:lnTo>
                <a:lnTo>
                  <a:pt x="8193" y="10193"/>
                </a:lnTo>
                <a:lnTo>
                  <a:pt x="6121" y="10193"/>
                </a:lnTo>
                <a:lnTo>
                  <a:pt x="6121" y="8740"/>
                </a:lnTo>
                <a:cubicBezTo>
                  <a:pt x="6121" y="7287"/>
                  <a:pt x="7312" y="6097"/>
                  <a:pt x="8764" y="6097"/>
                </a:cubicBezTo>
                <a:close/>
                <a:moveTo>
                  <a:pt x="2716" y="8835"/>
                </a:moveTo>
                <a:lnTo>
                  <a:pt x="2716" y="10836"/>
                </a:lnTo>
                <a:lnTo>
                  <a:pt x="1715" y="10836"/>
                </a:lnTo>
                <a:cubicBezTo>
                  <a:pt x="1168" y="10836"/>
                  <a:pt x="739" y="10383"/>
                  <a:pt x="739" y="9835"/>
                </a:cubicBezTo>
                <a:lnTo>
                  <a:pt x="739" y="8835"/>
                </a:lnTo>
                <a:close/>
                <a:moveTo>
                  <a:pt x="10884" y="8835"/>
                </a:moveTo>
                <a:lnTo>
                  <a:pt x="10884" y="9835"/>
                </a:lnTo>
                <a:cubicBezTo>
                  <a:pt x="10884" y="10383"/>
                  <a:pt x="10431" y="10836"/>
                  <a:pt x="9884" y="10836"/>
                </a:cubicBezTo>
                <a:lnTo>
                  <a:pt x="8884" y="10836"/>
                </a:lnTo>
                <a:lnTo>
                  <a:pt x="8884" y="8835"/>
                </a:lnTo>
                <a:close/>
                <a:moveTo>
                  <a:pt x="8193" y="0"/>
                </a:moveTo>
                <a:lnTo>
                  <a:pt x="8193" y="643"/>
                </a:lnTo>
                <a:lnTo>
                  <a:pt x="3382" y="643"/>
                </a:lnTo>
                <a:lnTo>
                  <a:pt x="3382" y="24"/>
                </a:lnTo>
                <a:lnTo>
                  <a:pt x="1668" y="24"/>
                </a:lnTo>
                <a:cubicBezTo>
                  <a:pt x="763" y="24"/>
                  <a:pt x="1" y="762"/>
                  <a:pt x="1" y="1691"/>
                </a:cubicBezTo>
                <a:lnTo>
                  <a:pt x="1" y="3358"/>
                </a:lnTo>
                <a:lnTo>
                  <a:pt x="668" y="3358"/>
                </a:lnTo>
                <a:lnTo>
                  <a:pt x="668" y="8168"/>
                </a:lnTo>
                <a:lnTo>
                  <a:pt x="1" y="8168"/>
                </a:lnTo>
                <a:lnTo>
                  <a:pt x="1" y="9883"/>
                </a:lnTo>
                <a:cubicBezTo>
                  <a:pt x="1" y="10788"/>
                  <a:pt x="763" y="11550"/>
                  <a:pt x="1668" y="11550"/>
                </a:cubicBezTo>
                <a:lnTo>
                  <a:pt x="3382" y="11550"/>
                </a:lnTo>
                <a:lnTo>
                  <a:pt x="3382" y="10907"/>
                </a:lnTo>
                <a:lnTo>
                  <a:pt x="8193" y="10907"/>
                </a:lnTo>
                <a:lnTo>
                  <a:pt x="8193" y="11550"/>
                </a:lnTo>
                <a:lnTo>
                  <a:pt x="9860" y="11550"/>
                </a:lnTo>
                <a:cubicBezTo>
                  <a:pt x="10789" y="11550"/>
                  <a:pt x="11527" y="10788"/>
                  <a:pt x="11527" y="9883"/>
                </a:cubicBezTo>
                <a:lnTo>
                  <a:pt x="11527" y="8216"/>
                </a:lnTo>
                <a:lnTo>
                  <a:pt x="10908" y="8216"/>
                </a:lnTo>
                <a:lnTo>
                  <a:pt x="10908" y="3358"/>
                </a:lnTo>
                <a:lnTo>
                  <a:pt x="11527" y="3358"/>
                </a:lnTo>
                <a:lnTo>
                  <a:pt x="11527" y="1667"/>
                </a:lnTo>
                <a:cubicBezTo>
                  <a:pt x="11527" y="738"/>
                  <a:pt x="10789" y="0"/>
                  <a:pt x="986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2859" name="Google Shape;2859;p65"/>
          <p:cNvSpPr/>
          <p:nvPr/>
        </p:nvSpPr>
        <p:spPr>
          <a:xfrm>
            <a:off x="2471931" y="3175259"/>
            <a:ext cx="302281" cy="302908"/>
          </a:xfrm>
          <a:custGeom>
            <a:avLst/>
            <a:gdLst/>
            <a:ahLst/>
            <a:cxnLst/>
            <a:rect l="l" t="t" r="r" b="b"/>
            <a:pathLst>
              <a:path w="11575" h="11599" extrusionOk="0">
                <a:moveTo>
                  <a:pt x="5811" y="2001"/>
                </a:moveTo>
                <a:cubicBezTo>
                  <a:pt x="6002" y="2001"/>
                  <a:pt x="6192" y="2168"/>
                  <a:pt x="6192" y="2382"/>
                </a:cubicBezTo>
                <a:cubicBezTo>
                  <a:pt x="6192" y="2597"/>
                  <a:pt x="6002" y="2763"/>
                  <a:pt x="5811" y="2763"/>
                </a:cubicBezTo>
                <a:cubicBezTo>
                  <a:pt x="5597" y="2763"/>
                  <a:pt x="5406" y="2597"/>
                  <a:pt x="5406" y="2382"/>
                </a:cubicBezTo>
                <a:cubicBezTo>
                  <a:pt x="5382" y="2168"/>
                  <a:pt x="5573" y="2001"/>
                  <a:pt x="5811" y="2001"/>
                </a:cubicBezTo>
                <a:close/>
                <a:moveTo>
                  <a:pt x="2787" y="1620"/>
                </a:moveTo>
                <a:lnTo>
                  <a:pt x="3358" y="2406"/>
                </a:lnTo>
                <a:lnTo>
                  <a:pt x="2787" y="3216"/>
                </a:lnTo>
                <a:lnTo>
                  <a:pt x="739" y="3216"/>
                </a:lnTo>
                <a:lnTo>
                  <a:pt x="739" y="1620"/>
                </a:lnTo>
                <a:close/>
                <a:moveTo>
                  <a:pt x="5811" y="5383"/>
                </a:moveTo>
                <a:cubicBezTo>
                  <a:pt x="6002" y="5383"/>
                  <a:pt x="6192" y="5574"/>
                  <a:pt x="6192" y="5788"/>
                </a:cubicBezTo>
                <a:cubicBezTo>
                  <a:pt x="6192" y="5978"/>
                  <a:pt x="6002" y="6169"/>
                  <a:pt x="5811" y="6169"/>
                </a:cubicBezTo>
                <a:cubicBezTo>
                  <a:pt x="5597" y="6169"/>
                  <a:pt x="5406" y="5978"/>
                  <a:pt x="5406" y="5788"/>
                </a:cubicBezTo>
                <a:cubicBezTo>
                  <a:pt x="5406" y="5574"/>
                  <a:pt x="5597" y="5383"/>
                  <a:pt x="5811" y="5383"/>
                </a:cubicBezTo>
                <a:close/>
                <a:moveTo>
                  <a:pt x="10860" y="4978"/>
                </a:moveTo>
                <a:lnTo>
                  <a:pt x="10860" y="6574"/>
                </a:lnTo>
                <a:lnTo>
                  <a:pt x="8812" y="6574"/>
                </a:lnTo>
                <a:lnTo>
                  <a:pt x="8240" y="5788"/>
                </a:lnTo>
                <a:lnTo>
                  <a:pt x="8812" y="4978"/>
                </a:lnTo>
                <a:close/>
                <a:moveTo>
                  <a:pt x="5811" y="8765"/>
                </a:moveTo>
                <a:cubicBezTo>
                  <a:pt x="6002" y="8765"/>
                  <a:pt x="6192" y="8931"/>
                  <a:pt x="6192" y="9146"/>
                </a:cubicBezTo>
                <a:cubicBezTo>
                  <a:pt x="6192" y="9360"/>
                  <a:pt x="6002" y="9527"/>
                  <a:pt x="5811" y="9527"/>
                </a:cubicBezTo>
                <a:cubicBezTo>
                  <a:pt x="5597" y="9527"/>
                  <a:pt x="5406" y="9360"/>
                  <a:pt x="5406" y="9146"/>
                </a:cubicBezTo>
                <a:cubicBezTo>
                  <a:pt x="5406" y="8931"/>
                  <a:pt x="5597" y="8765"/>
                  <a:pt x="5811" y="8765"/>
                </a:cubicBezTo>
                <a:close/>
                <a:moveTo>
                  <a:pt x="2787" y="8336"/>
                </a:moveTo>
                <a:lnTo>
                  <a:pt x="3358" y="9146"/>
                </a:lnTo>
                <a:lnTo>
                  <a:pt x="2787" y="9955"/>
                </a:lnTo>
                <a:lnTo>
                  <a:pt x="739" y="9955"/>
                </a:lnTo>
                <a:lnTo>
                  <a:pt x="739" y="8336"/>
                </a:lnTo>
                <a:close/>
                <a:moveTo>
                  <a:pt x="5454" y="1"/>
                </a:moveTo>
                <a:lnTo>
                  <a:pt x="5454" y="1382"/>
                </a:lnTo>
                <a:cubicBezTo>
                  <a:pt x="5120" y="1501"/>
                  <a:pt x="4882" y="1739"/>
                  <a:pt x="4763" y="2049"/>
                </a:cubicBezTo>
                <a:lnTo>
                  <a:pt x="3906" y="2049"/>
                </a:lnTo>
                <a:lnTo>
                  <a:pt x="3096" y="930"/>
                </a:lnTo>
                <a:lnTo>
                  <a:pt x="0" y="930"/>
                </a:lnTo>
                <a:lnTo>
                  <a:pt x="0" y="3906"/>
                </a:lnTo>
                <a:lnTo>
                  <a:pt x="3096" y="3906"/>
                </a:lnTo>
                <a:lnTo>
                  <a:pt x="3906" y="2763"/>
                </a:lnTo>
                <a:lnTo>
                  <a:pt x="4763" y="2763"/>
                </a:lnTo>
                <a:cubicBezTo>
                  <a:pt x="4882" y="3097"/>
                  <a:pt x="5120" y="3335"/>
                  <a:pt x="5454" y="3454"/>
                </a:cubicBezTo>
                <a:lnTo>
                  <a:pt x="5454" y="4788"/>
                </a:lnTo>
                <a:cubicBezTo>
                  <a:pt x="5025" y="4954"/>
                  <a:pt x="4692" y="5335"/>
                  <a:pt x="4692" y="5812"/>
                </a:cubicBezTo>
                <a:cubicBezTo>
                  <a:pt x="4692" y="6288"/>
                  <a:pt x="5001" y="6669"/>
                  <a:pt x="5454" y="6812"/>
                </a:cubicBezTo>
                <a:lnTo>
                  <a:pt x="5454" y="8169"/>
                </a:lnTo>
                <a:cubicBezTo>
                  <a:pt x="5120" y="8288"/>
                  <a:pt x="4882" y="8526"/>
                  <a:pt x="4763" y="8836"/>
                </a:cubicBezTo>
                <a:lnTo>
                  <a:pt x="3906" y="8836"/>
                </a:lnTo>
                <a:lnTo>
                  <a:pt x="3096" y="7717"/>
                </a:lnTo>
                <a:lnTo>
                  <a:pt x="0" y="7717"/>
                </a:lnTo>
                <a:lnTo>
                  <a:pt x="0" y="10694"/>
                </a:lnTo>
                <a:lnTo>
                  <a:pt x="3096" y="10694"/>
                </a:lnTo>
                <a:lnTo>
                  <a:pt x="3906" y="9551"/>
                </a:lnTo>
                <a:lnTo>
                  <a:pt x="4763" y="9551"/>
                </a:lnTo>
                <a:cubicBezTo>
                  <a:pt x="4882" y="9884"/>
                  <a:pt x="5120" y="10122"/>
                  <a:pt x="5454" y="10241"/>
                </a:cubicBezTo>
                <a:lnTo>
                  <a:pt x="5454" y="11599"/>
                </a:lnTo>
                <a:lnTo>
                  <a:pt x="6121" y="11599"/>
                </a:lnTo>
                <a:lnTo>
                  <a:pt x="6121" y="10241"/>
                </a:lnTo>
                <a:cubicBezTo>
                  <a:pt x="6549" y="10098"/>
                  <a:pt x="6883" y="9717"/>
                  <a:pt x="6883" y="9217"/>
                </a:cubicBezTo>
                <a:cubicBezTo>
                  <a:pt x="6883" y="8741"/>
                  <a:pt x="6573" y="8360"/>
                  <a:pt x="6121" y="8217"/>
                </a:cubicBezTo>
                <a:lnTo>
                  <a:pt x="6121" y="6883"/>
                </a:lnTo>
                <a:cubicBezTo>
                  <a:pt x="6454" y="6764"/>
                  <a:pt x="6692" y="6526"/>
                  <a:pt x="6811" y="6193"/>
                </a:cubicBezTo>
                <a:lnTo>
                  <a:pt x="7669" y="6193"/>
                </a:lnTo>
                <a:lnTo>
                  <a:pt x="8478" y="7312"/>
                </a:lnTo>
                <a:lnTo>
                  <a:pt x="11574" y="7312"/>
                </a:lnTo>
                <a:lnTo>
                  <a:pt x="11574" y="4335"/>
                </a:lnTo>
                <a:lnTo>
                  <a:pt x="8454" y="4335"/>
                </a:lnTo>
                <a:lnTo>
                  <a:pt x="8454" y="4288"/>
                </a:lnTo>
                <a:lnTo>
                  <a:pt x="7645" y="5407"/>
                </a:lnTo>
                <a:lnTo>
                  <a:pt x="6811" y="5407"/>
                </a:lnTo>
                <a:cubicBezTo>
                  <a:pt x="6692" y="5097"/>
                  <a:pt x="6454" y="4859"/>
                  <a:pt x="6121" y="4740"/>
                </a:cubicBezTo>
                <a:lnTo>
                  <a:pt x="6121" y="3406"/>
                </a:lnTo>
                <a:cubicBezTo>
                  <a:pt x="6549" y="3240"/>
                  <a:pt x="6883" y="2859"/>
                  <a:pt x="6883" y="2382"/>
                </a:cubicBezTo>
                <a:cubicBezTo>
                  <a:pt x="6883" y="1906"/>
                  <a:pt x="6573" y="1525"/>
                  <a:pt x="6121" y="1382"/>
                </a:cubicBezTo>
                <a:lnTo>
                  <a:pt x="6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2860" name="Google Shape;2860;p65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1" name="Google Shape;2861;p65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2" name="Google Shape;2862;p65">
            <a:hlinkClick r:id="rId3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3" name="Google Shape;2863;p65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4" name="Google Shape;2864;p65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848;p65">
            <a:extLst>
              <a:ext uri="{FF2B5EF4-FFF2-40B4-BE49-F238E27FC236}">
                <a16:creationId xmlns:a16="http://schemas.microsoft.com/office/drawing/2014/main" id="{59F325A6-8189-5DED-46FF-3957F06DCB35}"/>
              </a:ext>
            </a:extLst>
          </p:cNvPr>
          <p:cNvSpPr/>
          <p:nvPr/>
        </p:nvSpPr>
        <p:spPr>
          <a:xfrm>
            <a:off x="2327789" y="3967073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859;p65">
            <a:extLst>
              <a:ext uri="{FF2B5EF4-FFF2-40B4-BE49-F238E27FC236}">
                <a16:creationId xmlns:a16="http://schemas.microsoft.com/office/drawing/2014/main" id="{030AEB98-A686-3008-5603-522AEF5E76C8}"/>
              </a:ext>
            </a:extLst>
          </p:cNvPr>
          <p:cNvSpPr/>
          <p:nvPr/>
        </p:nvSpPr>
        <p:spPr>
          <a:xfrm>
            <a:off x="2471394" y="4092342"/>
            <a:ext cx="302281" cy="302908"/>
          </a:xfrm>
          <a:custGeom>
            <a:avLst/>
            <a:gdLst/>
            <a:ahLst/>
            <a:cxnLst/>
            <a:rect l="l" t="t" r="r" b="b"/>
            <a:pathLst>
              <a:path w="11575" h="11599" extrusionOk="0">
                <a:moveTo>
                  <a:pt x="5811" y="2001"/>
                </a:moveTo>
                <a:cubicBezTo>
                  <a:pt x="6002" y="2001"/>
                  <a:pt x="6192" y="2168"/>
                  <a:pt x="6192" y="2382"/>
                </a:cubicBezTo>
                <a:cubicBezTo>
                  <a:pt x="6192" y="2597"/>
                  <a:pt x="6002" y="2763"/>
                  <a:pt x="5811" y="2763"/>
                </a:cubicBezTo>
                <a:cubicBezTo>
                  <a:pt x="5597" y="2763"/>
                  <a:pt x="5406" y="2597"/>
                  <a:pt x="5406" y="2382"/>
                </a:cubicBezTo>
                <a:cubicBezTo>
                  <a:pt x="5382" y="2168"/>
                  <a:pt x="5573" y="2001"/>
                  <a:pt x="5811" y="2001"/>
                </a:cubicBezTo>
                <a:close/>
                <a:moveTo>
                  <a:pt x="2787" y="1620"/>
                </a:moveTo>
                <a:lnTo>
                  <a:pt x="3358" y="2406"/>
                </a:lnTo>
                <a:lnTo>
                  <a:pt x="2787" y="3216"/>
                </a:lnTo>
                <a:lnTo>
                  <a:pt x="739" y="3216"/>
                </a:lnTo>
                <a:lnTo>
                  <a:pt x="739" y="1620"/>
                </a:lnTo>
                <a:close/>
                <a:moveTo>
                  <a:pt x="5811" y="5383"/>
                </a:moveTo>
                <a:cubicBezTo>
                  <a:pt x="6002" y="5383"/>
                  <a:pt x="6192" y="5574"/>
                  <a:pt x="6192" y="5788"/>
                </a:cubicBezTo>
                <a:cubicBezTo>
                  <a:pt x="6192" y="5978"/>
                  <a:pt x="6002" y="6169"/>
                  <a:pt x="5811" y="6169"/>
                </a:cubicBezTo>
                <a:cubicBezTo>
                  <a:pt x="5597" y="6169"/>
                  <a:pt x="5406" y="5978"/>
                  <a:pt x="5406" y="5788"/>
                </a:cubicBezTo>
                <a:cubicBezTo>
                  <a:pt x="5406" y="5574"/>
                  <a:pt x="5597" y="5383"/>
                  <a:pt x="5811" y="5383"/>
                </a:cubicBezTo>
                <a:close/>
                <a:moveTo>
                  <a:pt x="10860" y="4978"/>
                </a:moveTo>
                <a:lnTo>
                  <a:pt x="10860" y="6574"/>
                </a:lnTo>
                <a:lnTo>
                  <a:pt x="8812" y="6574"/>
                </a:lnTo>
                <a:lnTo>
                  <a:pt x="8240" y="5788"/>
                </a:lnTo>
                <a:lnTo>
                  <a:pt x="8812" y="4978"/>
                </a:lnTo>
                <a:close/>
                <a:moveTo>
                  <a:pt x="5811" y="8765"/>
                </a:moveTo>
                <a:cubicBezTo>
                  <a:pt x="6002" y="8765"/>
                  <a:pt x="6192" y="8931"/>
                  <a:pt x="6192" y="9146"/>
                </a:cubicBezTo>
                <a:cubicBezTo>
                  <a:pt x="6192" y="9360"/>
                  <a:pt x="6002" y="9527"/>
                  <a:pt x="5811" y="9527"/>
                </a:cubicBezTo>
                <a:cubicBezTo>
                  <a:pt x="5597" y="9527"/>
                  <a:pt x="5406" y="9360"/>
                  <a:pt x="5406" y="9146"/>
                </a:cubicBezTo>
                <a:cubicBezTo>
                  <a:pt x="5406" y="8931"/>
                  <a:pt x="5597" y="8765"/>
                  <a:pt x="5811" y="8765"/>
                </a:cubicBezTo>
                <a:close/>
                <a:moveTo>
                  <a:pt x="2787" y="8336"/>
                </a:moveTo>
                <a:lnTo>
                  <a:pt x="3358" y="9146"/>
                </a:lnTo>
                <a:lnTo>
                  <a:pt x="2787" y="9955"/>
                </a:lnTo>
                <a:lnTo>
                  <a:pt x="739" y="9955"/>
                </a:lnTo>
                <a:lnTo>
                  <a:pt x="739" y="8336"/>
                </a:lnTo>
                <a:close/>
                <a:moveTo>
                  <a:pt x="5454" y="1"/>
                </a:moveTo>
                <a:lnTo>
                  <a:pt x="5454" y="1382"/>
                </a:lnTo>
                <a:cubicBezTo>
                  <a:pt x="5120" y="1501"/>
                  <a:pt x="4882" y="1739"/>
                  <a:pt x="4763" y="2049"/>
                </a:cubicBezTo>
                <a:lnTo>
                  <a:pt x="3906" y="2049"/>
                </a:lnTo>
                <a:lnTo>
                  <a:pt x="3096" y="930"/>
                </a:lnTo>
                <a:lnTo>
                  <a:pt x="0" y="930"/>
                </a:lnTo>
                <a:lnTo>
                  <a:pt x="0" y="3906"/>
                </a:lnTo>
                <a:lnTo>
                  <a:pt x="3096" y="3906"/>
                </a:lnTo>
                <a:lnTo>
                  <a:pt x="3906" y="2763"/>
                </a:lnTo>
                <a:lnTo>
                  <a:pt x="4763" y="2763"/>
                </a:lnTo>
                <a:cubicBezTo>
                  <a:pt x="4882" y="3097"/>
                  <a:pt x="5120" y="3335"/>
                  <a:pt x="5454" y="3454"/>
                </a:cubicBezTo>
                <a:lnTo>
                  <a:pt x="5454" y="4788"/>
                </a:lnTo>
                <a:cubicBezTo>
                  <a:pt x="5025" y="4954"/>
                  <a:pt x="4692" y="5335"/>
                  <a:pt x="4692" y="5812"/>
                </a:cubicBezTo>
                <a:cubicBezTo>
                  <a:pt x="4692" y="6288"/>
                  <a:pt x="5001" y="6669"/>
                  <a:pt x="5454" y="6812"/>
                </a:cubicBezTo>
                <a:lnTo>
                  <a:pt x="5454" y="8169"/>
                </a:lnTo>
                <a:cubicBezTo>
                  <a:pt x="5120" y="8288"/>
                  <a:pt x="4882" y="8526"/>
                  <a:pt x="4763" y="8836"/>
                </a:cubicBezTo>
                <a:lnTo>
                  <a:pt x="3906" y="8836"/>
                </a:lnTo>
                <a:lnTo>
                  <a:pt x="3096" y="7717"/>
                </a:lnTo>
                <a:lnTo>
                  <a:pt x="0" y="7717"/>
                </a:lnTo>
                <a:lnTo>
                  <a:pt x="0" y="10694"/>
                </a:lnTo>
                <a:lnTo>
                  <a:pt x="3096" y="10694"/>
                </a:lnTo>
                <a:lnTo>
                  <a:pt x="3906" y="9551"/>
                </a:lnTo>
                <a:lnTo>
                  <a:pt x="4763" y="9551"/>
                </a:lnTo>
                <a:cubicBezTo>
                  <a:pt x="4882" y="9884"/>
                  <a:pt x="5120" y="10122"/>
                  <a:pt x="5454" y="10241"/>
                </a:cubicBezTo>
                <a:lnTo>
                  <a:pt x="5454" y="11599"/>
                </a:lnTo>
                <a:lnTo>
                  <a:pt x="6121" y="11599"/>
                </a:lnTo>
                <a:lnTo>
                  <a:pt x="6121" y="10241"/>
                </a:lnTo>
                <a:cubicBezTo>
                  <a:pt x="6549" y="10098"/>
                  <a:pt x="6883" y="9717"/>
                  <a:pt x="6883" y="9217"/>
                </a:cubicBezTo>
                <a:cubicBezTo>
                  <a:pt x="6883" y="8741"/>
                  <a:pt x="6573" y="8360"/>
                  <a:pt x="6121" y="8217"/>
                </a:cubicBezTo>
                <a:lnTo>
                  <a:pt x="6121" y="6883"/>
                </a:lnTo>
                <a:cubicBezTo>
                  <a:pt x="6454" y="6764"/>
                  <a:pt x="6692" y="6526"/>
                  <a:pt x="6811" y="6193"/>
                </a:cubicBezTo>
                <a:lnTo>
                  <a:pt x="7669" y="6193"/>
                </a:lnTo>
                <a:lnTo>
                  <a:pt x="8478" y="7312"/>
                </a:lnTo>
                <a:lnTo>
                  <a:pt x="11574" y="7312"/>
                </a:lnTo>
                <a:lnTo>
                  <a:pt x="11574" y="4335"/>
                </a:lnTo>
                <a:lnTo>
                  <a:pt x="8454" y="4335"/>
                </a:lnTo>
                <a:lnTo>
                  <a:pt x="8454" y="4288"/>
                </a:lnTo>
                <a:lnTo>
                  <a:pt x="7645" y="5407"/>
                </a:lnTo>
                <a:lnTo>
                  <a:pt x="6811" y="5407"/>
                </a:lnTo>
                <a:cubicBezTo>
                  <a:pt x="6692" y="5097"/>
                  <a:pt x="6454" y="4859"/>
                  <a:pt x="6121" y="4740"/>
                </a:cubicBezTo>
                <a:lnTo>
                  <a:pt x="6121" y="3406"/>
                </a:lnTo>
                <a:cubicBezTo>
                  <a:pt x="6549" y="3240"/>
                  <a:pt x="6883" y="2859"/>
                  <a:pt x="6883" y="2382"/>
                </a:cubicBezTo>
                <a:cubicBezTo>
                  <a:pt x="6883" y="1906"/>
                  <a:pt x="6573" y="1525"/>
                  <a:pt x="6121" y="1382"/>
                </a:cubicBezTo>
                <a:lnTo>
                  <a:pt x="6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7" name="Google Shape;2789;p65">
            <a:extLst>
              <a:ext uri="{FF2B5EF4-FFF2-40B4-BE49-F238E27FC236}">
                <a16:creationId xmlns:a16="http://schemas.microsoft.com/office/drawing/2014/main" id="{4405DE88-D2CD-B723-CB4A-08DE71351859}"/>
              </a:ext>
            </a:extLst>
          </p:cNvPr>
          <p:cNvSpPr txBox="1">
            <a:spLocks/>
          </p:cNvSpPr>
          <p:nvPr/>
        </p:nvSpPr>
        <p:spPr>
          <a:xfrm>
            <a:off x="3022894" y="3941574"/>
            <a:ext cx="2916919" cy="458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None/>
              <a:defRPr sz="21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None/>
              <a:defRPr sz="14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None/>
              <a:defRPr sz="14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None/>
              <a:defRPr sz="14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None/>
              <a:defRPr sz="14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None/>
              <a:defRPr sz="14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None/>
              <a:defRPr sz="14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None/>
              <a:defRPr sz="14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None/>
              <a:defRPr sz="14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"/>
              <a:t>Código GUI Modular</a:t>
            </a: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E15F1FB6-EB8C-6CD1-D5F1-FD973C5480E0}"/>
              </a:ext>
            </a:extLst>
          </p:cNvPr>
          <p:cNvSpPr/>
          <p:nvPr/>
        </p:nvSpPr>
        <p:spPr>
          <a:xfrm>
            <a:off x="3302215" y="669490"/>
            <a:ext cx="501193" cy="157783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28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28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28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28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28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28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28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59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r>
              <a:rPr lang="en"/>
              <a:t>OBJETIVOS CUMPLIDOS</a:t>
            </a:r>
            <a:endParaRPr/>
          </a:p>
        </p:txBody>
      </p:sp>
      <p:graphicFrame>
        <p:nvGraphicFramePr>
          <p:cNvPr id="2600" name="Google Shape;2600;p59"/>
          <p:cNvGraphicFramePr/>
          <p:nvPr>
            <p:extLst>
              <p:ext uri="{D42A27DB-BD31-4B8C-83A1-F6EECF244321}">
                <p14:modId xmlns:p14="http://schemas.microsoft.com/office/powerpoint/2010/main" val="3349601166"/>
              </p:ext>
            </p:extLst>
          </p:nvPr>
        </p:nvGraphicFramePr>
        <p:xfrm>
          <a:off x="719258" y="1941644"/>
          <a:ext cx="7704000" cy="1401980"/>
        </p:xfrm>
        <a:graphic>
          <a:graphicData uri="http://schemas.openxmlformats.org/drawingml/2006/table">
            <a:tbl>
              <a:tblPr>
                <a:noFill/>
                <a:tableStyleId>{28B01BBC-A208-44DD-AC14-F64B434D3B7A}</a:tableStyleId>
              </a:tblPr>
              <a:tblGrid>
                <a:gridCol w="2461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err="1">
                          <a:solidFill>
                            <a:schemeClr val="bg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</a:rPr>
                        <a:t>Ordenar</a:t>
                      </a:r>
                      <a:r>
                        <a:rPr lang="en" sz="1100">
                          <a:solidFill>
                            <a:schemeClr val="bg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</a:rPr>
                        <a:t> </a:t>
                      </a:r>
                      <a:r>
                        <a:rPr lang="en" sz="1100" err="1">
                          <a:solidFill>
                            <a:schemeClr val="bg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</a:rPr>
                        <a:t>código</a:t>
                      </a:r>
                      <a:endParaRPr lang="en" sz="1100" err="1">
                        <a:solidFill>
                          <a:schemeClr val="bg2"/>
                        </a:solidFill>
                        <a:uFill>
                          <a:noFill/>
                        </a:u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Modularidad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y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Abstracción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.</a:t>
                      </a:r>
                      <a:endParaRPr lang="en" sz="1000" err="1">
                        <a:solidFill>
                          <a:schemeClr val="lt1"/>
                        </a:solidFill>
                        <a:latin typeface="Bai Jamjuree"/>
                        <a:cs typeface="Bai Jamjuree"/>
                        <a:sym typeface="Bai Jamjure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err="1">
                          <a:solidFill>
                            <a:schemeClr val="bg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</a:rPr>
                        <a:t>Mejoras</a:t>
                      </a:r>
                      <a:r>
                        <a:rPr lang="en" sz="1100">
                          <a:solidFill>
                            <a:schemeClr val="bg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</a:rPr>
                        <a:t> de la GUI</a:t>
                      </a:r>
                      <a:endParaRPr lang="en" sz="1100">
                        <a:solidFill>
                          <a:schemeClr val="bg2"/>
                        </a:solidFill>
                        <a:uFill>
                          <a:noFill/>
                        </a:u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L="91425" marR="91425" marT="91425" marB="91425">
                    <a:lnL w="9524">
                      <a:solidFill>
                        <a:schemeClr val="lt1"/>
                      </a:solidFill>
                    </a:lnL>
                    <a:lnR w="9524">
                      <a:solidFill>
                        <a:schemeClr val="lt1"/>
                      </a:solidFill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4">
                      <a:solidFill>
                        <a:schemeClr val="l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Limites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valores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,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mensajes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Error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emergentes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,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estado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GMAT (Running, Finish).</a:t>
                      </a:r>
                      <a:endParaRPr lang="en" sz="1000">
                        <a:solidFill>
                          <a:schemeClr val="lt1"/>
                        </a:solidFill>
                        <a:latin typeface="Bai Jamjuree"/>
                        <a:cs typeface="Bai Jamjuree"/>
                        <a:sym typeface="Bai Jamjuree"/>
                      </a:endParaRPr>
                    </a:p>
                  </a:txBody>
                  <a:tcPr marL="91425" marR="91425" marT="91425" marB="91425">
                    <a:lnL w="9524">
                      <a:solidFill>
                        <a:schemeClr val="lt1"/>
                      </a:solidFill>
                    </a:lnL>
                    <a:lnR w="9524">
                      <a:solidFill>
                        <a:schemeClr val="lt1"/>
                      </a:solidFill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4">
                      <a:solidFill>
                        <a:schemeClr val="lt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9911875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bg2">
                              <a:lumMod val="76000"/>
                            </a:schemeClr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</a:rPr>
                        <a:t>Visualización mejorada</a:t>
                      </a:r>
                      <a:endParaRPr lang="en" sz="1100" err="1">
                        <a:solidFill>
                          <a:schemeClr val="bg2">
                            <a:lumMod val="76000"/>
                          </a:schemeClr>
                        </a:solidFill>
                        <a:uFill>
                          <a:noFill/>
                        </a:u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4">
                      <a:solidFill>
                        <a:schemeClr val="lt1"/>
                      </a:solidFill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Pequeña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mejora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en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la que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tenemos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en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cuenta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la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curvatura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terrestre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cs typeface="Bai Jamjuree"/>
                        </a:rPr>
                        <a:t>.</a:t>
                      </a:r>
                      <a:endParaRPr lang="en" sz="1000" err="1">
                        <a:solidFill>
                          <a:schemeClr val="lt1"/>
                        </a:solidFill>
                        <a:latin typeface="Bai Jamjuree"/>
                        <a:cs typeface="Bai Jamjuree"/>
                        <a:sym typeface="Bai Jamjure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4">
                      <a:solidFill>
                        <a:schemeClr val="lt1"/>
                      </a:solidFill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err="1">
                          <a:solidFill>
                            <a:schemeClr val="bg2">
                              <a:lumMod val="76000"/>
                            </a:schemeClr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</a:rPr>
                        <a:t>Análisis</a:t>
                      </a:r>
                      <a:r>
                        <a:rPr lang="en" sz="1100">
                          <a:solidFill>
                            <a:schemeClr val="bg2">
                              <a:lumMod val="76000"/>
                            </a:schemeClr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</a:rPr>
                        <a:t> </a:t>
                      </a:r>
                      <a:r>
                        <a:rPr lang="en" sz="1100" err="1">
                          <a:solidFill>
                            <a:schemeClr val="bg2">
                              <a:lumMod val="76000"/>
                            </a:schemeClr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</a:rPr>
                        <a:t>comunicaciones</a:t>
                      </a:r>
                      <a:endParaRPr lang="en" sz="1100" err="1">
                        <a:solidFill>
                          <a:schemeClr val="bg2">
                            <a:lumMod val="76000"/>
                          </a:schemeClr>
                        </a:solidFill>
                        <a:uFill>
                          <a:noFill/>
                        </a:u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</a:rPr>
                        <a:t>Parametrizar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</a:rPr>
                        <a:t> las variables de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</a:rPr>
                        <a:t>comunicaciones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</a:rPr>
                        <a:t> y </a:t>
                      </a:r>
                      <a:r>
                        <a:rPr lang="en" sz="1000" err="1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</a:rPr>
                        <a:t>añadir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</a:rPr>
                        <a:t> a la GUI.</a:t>
                      </a:r>
                      <a:endParaRPr lang="en" sz="1000" err="1">
                        <a:solidFill>
                          <a:schemeClr val="lt1"/>
                        </a:solidFill>
                        <a:latin typeface="Bai Jamjuree"/>
                        <a:ea typeface="Bai Jamjuree"/>
                        <a:cs typeface="Bai Jamjuree"/>
                        <a:sym typeface="Bai Jamjure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604" name="Google Shape;2604;p59"/>
          <p:cNvGrpSpPr/>
          <p:nvPr/>
        </p:nvGrpSpPr>
        <p:grpSpPr>
          <a:xfrm>
            <a:off x="7225925" y="-1913179"/>
            <a:ext cx="4000413" cy="3175881"/>
            <a:chOff x="5207925" y="-1994879"/>
            <a:chExt cx="4000413" cy="3175881"/>
          </a:xfrm>
        </p:grpSpPr>
        <p:sp>
          <p:nvSpPr>
            <p:cNvPr id="2605" name="Google Shape;2605;p59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9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9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" name="Google Shape;2612;p60"/>
          <p:cNvSpPr/>
          <p:nvPr/>
        </p:nvSpPr>
        <p:spPr>
          <a:xfrm>
            <a:off x="951017" y="3642122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2614;p60"/>
          <p:cNvSpPr/>
          <p:nvPr/>
        </p:nvSpPr>
        <p:spPr>
          <a:xfrm>
            <a:off x="4840804" y="2617251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60"/>
          <p:cNvSpPr/>
          <p:nvPr/>
        </p:nvSpPr>
        <p:spPr>
          <a:xfrm>
            <a:off x="951017" y="2631976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60"/>
          <p:cNvSpPr/>
          <p:nvPr/>
        </p:nvSpPr>
        <p:spPr>
          <a:xfrm>
            <a:off x="4840804" y="16132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60"/>
          <p:cNvSpPr/>
          <p:nvPr/>
        </p:nvSpPr>
        <p:spPr>
          <a:xfrm>
            <a:off x="951017" y="16132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8" name="Google Shape;2618;p60"/>
          <p:cNvSpPr txBox="1">
            <a:spLocks noGrp="1"/>
          </p:cNvSpPr>
          <p:nvPr>
            <p:ph type="title" idx="21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INDICE </a:t>
            </a:r>
            <a:endParaRPr/>
          </a:p>
        </p:txBody>
      </p:sp>
      <p:sp>
        <p:nvSpPr>
          <p:cNvPr id="2619" name="Google Shape;2619;p60"/>
          <p:cNvSpPr txBox="1">
            <a:spLocks noGrp="1"/>
          </p:cNvSpPr>
          <p:nvPr>
            <p:ph type="title"/>
          </p:nvPr>
        </p:nvSpPr>
        <p:spPr>
          <a:xfrm>
            <a:off x="817925" y="1535078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20" name="Google Shape;2620;p60"/>
          <p:cNvSpPr txBox="1">
            <a:spLocks noGrp="1"/>
          </p:cNvSpPr>
          <p:nvPr>
            <p:ph type="subTitle" idx="1"/>
          </p:nvPr>
        </p:nvSpPr>
        <p:spPr>
          <a:xfrm>
            <a:off x="1639675" y="1712050"/>
            <a:ext cx="28872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err="1"/>
              <a:t>Introducción</a:t>
            </a:r>
          </a:p>
        </p:txBody>
      </p:sp>
      <p:sp>
        <p:nvSpPr>
          <p:cNvPr id="2622" name="Google Shape;2622;p60"/>
          <p:cNvSpPr txBox="1">
            <a:spLocks noGrp="1"/>
          </p:cNvSpPr>
          <p:nvPr>
            <p:ph type="title" idx="3"/>
          </p:nvPr>
        </p:nvSpPr>
        <p:spPr>
          <a:xfrm>
            <a:off x="817925" y="2547299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23" name="Google Shape;2623;p60"/>
          <p:cNvSpPr txBox="1">
            <a:spLocks noGrp="1"/>
          </p:cNvSpPr>
          <p:nvPr>
            <p:ph type="subTitle" idx="4"/>
          </p:nvPr>
        </p:nvSpPr>
        <p:spPr>
          <a:xfrm>
            <a:off x="1639675" y="2717861"/>
            <a:ext cx="28872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GUI</a:t>
            </a:r>
            <a:endParaRPr/>
          </a:p>
        </p:txBody>
      </p:sp>
      <p:sp>
        <p:nvSpPr>
          <p:cNvPr id="2625" name="Google Shape;2625;p60"/>
          <p:cNvSpPr txBox="1">
            <a:spLocks noGrp="1"/>
          </p:cNvSpPr>
          <p:nvPr>
            <p:ph type="title" idx="6"/>
          </p:nvPr>
        </p:nvSpPr>
        <p:spPr>
          <a:xfrm>
            <a:off x="817925" y="3559519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26" name="Google Shape;2626;p60"/>
          <p:cNvSpPr txBox="1">
            <a:spLocks noGrp="1"/>
          </p:cNvSpPr>
          <p:nvPr>
            <p:ph type="subTitle" idx="7"/>
          </p:nvPr>
        </p:nvSpPr>
        <p:spPr>
          <a:xfrm>
            <a:off x="1639626" y="3779955"/>
            <a:ext cx="2887200" cy="281805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GMAT</a:t>
            </a:r>
          </a:p>
        </p:txBody>
      </p:sp>
      <p:sp>
        <p:nvSpPr>
          <p:cNvPr id="2628" name="Google Shape;2628;p60"/>
          <p:cNvSpPr txBox="1">
            <a:spLocks noGrp="1"/>
          </p:cNvSpPr>
          <p:nvPr>
            <p:ph type="title" idx="9"/>
          </p:nvPr>
        </p:nvSpPr>
        <p:spPr>
          <a:xfrm>
            <a:off x="4707713" y="1535078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29" name="Google Shape;2629;p60"/>
          <p:cNvSpPr txBox="1">
            <a:spLocks noGrp="1"/>
          </p:cNvSpPr>
          <p:nvPr>
            <p:ph type="subTitle" idx="13"/>
          </p:nvPr>
        </p:nvSpPr>
        <p:spPr>
          <a:xfrm>
            <a:off x="5529414" y="1532436"/>
            <a:ext cx="2903528" cy="713828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>
              <a:lnSpc>
                <a:spcPct val="114999"/>
              </a:lnSpc>
              <a:spcAft>
                <a:spcPts val="1200"/>
              </a:spcAft>
            </a:pPr>
            <a:r>
              <a:rPr lang="en" err="1"/>
              <a:t>Subsistema</a:t>
            </a:r>
            <a:r>
              <a:rPr lang="en"/>
              <a:t> de </a:t>
            </a:r>
            <a:r>
              <a:rPr lang="en" err="1"/>
              <a:t>comunicaciones</a:t>
            </a:r>
            <a:endParaRPr lang="es-ES" err="1"/>
          </a:p>
        </p:txBody>
      </p:sp>
      <p:sp>
        <p:nvSpPr>
          <p:cNvPr id="2631" name="Google Shape;2631;p60"/>
          <p:cNvSpPr txBox="1">
            <a:spLocks noGrp="1"/>
          </p:cNvSpPr>
          <p:nvPr>
            <p:ph type="title" idx="15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2" name="Google Shape;2632;p60"/>
          <p:cNvSpPr txBox="1">
            <a:spLocks noGrp="1"/>
          </p:cNvSpPr>
          <p:nvPr>
            <p:ph type="subTitle" idx="16"/>
          </p:nvPr>
        </p:nvSpPr>
        <p:spPr>
          <a:xfrm>
            <a:off x="5529413" y="2717861"/>
            <a:ext cx="28872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err="1"/>
              <a:t>Conclusiones</a:t>
            </a:r>
            <a:endParaRPr err="1"/>
          </a:p>
        </p:txBody>
      </p:sp>
      <p:grpSp>
        <p:nvGrpSpPr>
          <p:cNvPr id="2637" name="Google Shape;2637;p60"/>
          <p:cNvGrpSpPr/>
          <p:nvPr/>
        </p:nvGrpSpPr>
        <p:grpSpPr>
          <a:xfrm>
            <a:off x="7391908" y="722871"/>
            <a:ext cx="793256" cy="182899"/>
            <a:chOff x="2685575" y="2835950"/>
            <a:chExt cx="433000" cy="99825"/>
          </a:xfrm>
        </p:grpSpPr>
        <p:sp>
          <p:nvSpPr>
            <p:cNvPr id="2638" name="Google Shape;2638;p60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0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0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0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2" name="Google Shape;2642;p60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60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60">
            <a:hlinkClick r:id="rId3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60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2646;p60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2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2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26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26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26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26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26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26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/>
                                        <p:tgtEl>
                                          <p:spTgt spid="2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64"/>
          <p:cNvSpPr txBox="1">
            <a:spLocks noGrp="1"/>
          </p:cNvSpPr>
          <p:nvPr>
            <p:ph type="title"/>
          </p:nvPr>
        </p:nvSpPr>
        <p:spPr>
          <a:xfrm>
            <a:off x="1467300" y="2623376"/>
            <a:ext cx="6209400" cy="8418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dk2"/>
                </a:solidFill>
              </a:rPr>
              <a:t>INTRODUCCION</a:t>
            </a:r>
            <a:endParaRPr sz="6000"/>
          </a:p>
        </p:txBody>
      </p:sp>
      <p:sp>
        <p:nvSpPr>
          <p:cNvPr id="2765" name="Google Shape;2765;p64"/>
          <p:cNvSpPr txBox="1">
            <a:spLocks noGrp="1"/>
          </p:cNvSpPr>
          <p:nvPr>
            <p:ph type="title" idx="2"/>
          </p:nvPr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767" name="Google Shape;2767;p64"/>
          <p:cNvGrpSpPr/>
          <p:nvPr/>
        </p:nvGrpSpPr>
        <p:grpSpPr>
          <a:xfrm flipH="1">
            <a:off x="2124013" y="1936921"/>
            <a:ext cx="793256" cy="182899"/>
            <a:chOff x="2685575" y="2835950"/>
            <a:chExt cx="433000" cy="99825"/>
          </a:xfrm>
        </p:grpSpPr>
        <p:sp>
          <p:nvSpPr>
            <p:cNvPr id="2768" name="Google Shape;2768;p64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4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4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4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2" name="Google Shape;2772;p64"/>
          <p:cNvSpPr/>
          <p:nvPr/>
        </p:nvSpPr>
        <p:spPr>
          <a:xfrm rot="10800000" flipH="1">
            <a:off x="6498641" y="59670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64"/>
          <p:cNvSpPr/>
          <p:nvPr/>
        </p:nvSpPr>
        <p:spPr>
          <a:xfrm flipH="1">
            <a:off x="7676711" y="29909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74" name="Google Shape;2774;p64"/>
          <p:cNvCxnSpPr/>
          <p:nvPr/>
        </p:nvCxnSpPr>
        <p:spPr>
          <a:xfrm>
            <a:off x="1968150" y="3579361"/>
            <a:ext cx="5208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75" name="Google Shape;2775;p64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64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64">
            <a:hlinkClick r:id="rId3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8" name="Google Shape;2778;p64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9" name="Google Shape;2779;p64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7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27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2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76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r>
              <a:rPr lang="en" err="1"/>
              <a:t>Flujo</a:t>
            </a:r>
            <a:r>
              <a:rPr lang="en"/>
              <a:t> de </a:t>
            </a:r>
            <a:r>
              <a:rPr lang="en" err="1"/>
              <a:t>trabajo</a:t>
            </a:r>
          </a:p>
        </p:txBody>
      </p:sp>
      <p:grpSp>
        <p:nvGrpSpPr>
          <p:cNvPr id="3090" name="Google Shape;3090;p76"/>
          <p:cNvGrpSpPr/>
          <p:nvPr/>
        </p:nvGrpSpPr>
        <p:grpSpPr>
          <a:xfrm rot="-281942">
            <a:off x="3695784" y="2020872"/>
            <a:ext cx="1752386" cy="1746764"/>
            <a:chOff x="6039282" y="1042577"/>
            <a:chExt cx="734315" cy="731929"/>
          </a:xfrm>
        </p:grpSpPr>
        <p:sp>
          <p:nvSpPr>
            <p:cNvPr id="3091" name="Google Shape;3091;p76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6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6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6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6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6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6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6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6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6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6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6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6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6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6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6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6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6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6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6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6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2" name="Google Shape;3112;p76"/>
          <p:cNvSpPr txBox="1"/>
          <p:nvPr/>
        </p:nvSpPr>
        <p:spPr>
          <a:xfrm>
            <a:off x="3526291" y="1392575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GUI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3113" name="Google Shape;3113;p76"/>
          <p:cNvSpPr txBox="1"/>
          <p:nvPr/>
        </p:nvSpPr>
        <p:spPr>
          <a:xfrm>
            <a:off x="1961012" y="1602087"/>
            <a:ext cx="1986000" cy="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</a:rPr>
              <a:t>Inputs</a:t>
            </a:r>
          </a:p>
        </p:txBody>
      </p:sp>
      <p:sp>
        <p:nvSpPr>
          <p:cNvPr id="3114" name="Google Shape;3114;p76"/>
          <p:cNvSpPr txBox="1"/>
          <p:nvPr/>
        </p:nvSpPr>
        <p:spPr>
          <a:xfrm>
            <a:off x="1489737" y="2448014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</a:rPr>
              <a:t>PYTHON</a:t>
            </a:r>
          </a:p>
        </p:txBody>
      </p:sp>
      <p:sp>
        <p:nvSpPr>
          <p:cNvPr id="3115" name="Google Shape;3115;p76"/>
          <p:cNvSpPr txBox="1"/>
          <p:nvPr/>
        </p:nvSpPr>
        <p:spPr>
          <a:xfrm>
            <a:off x="1494632" y="2751946"/>
            <a:ext cx="1986000" cy="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</a:rPr>
              <a:t>Generación del script</a:t>
            </a:r>
          </a:p>
        </p:txBody>
      </p:sp>
      <p:sp>
        <p:nvSpPr>
          <p:cNvPr id="3116" name="Google Shape;3116;p76"/>
          <p:cNvSpPr txBox="1"/>
          <p:nvPr/>
        </p:nvSpPr>
        <p:spPr>
          <a:xfrm>
            <a:off x="3481798" y="3837077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GMAT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3117" name="Google Shape;3117;p76"/>
          <p:cNvSpPr txBox="1"/>
          <p:nvPr/>
        </p:nvSpPr>
        <p:spPr>
          <a:xfrm>
            <a:off x="3481836" y="4142342"/>
            <a:ext cx="1986000" cy="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err="1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Simulación</a:t>
            </a: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 y Datos</a:t>
            </a:r>
            <a:endParaRPr lang="en">
              <a:solidFill>
                <a:schemeClr val="lt1"/>
              </a:solidFill>
              <a:latin typeface="Bai Jamjuree"/>
              <a:ea typeface="Bai Jamjuree"/>
              <a:cs typeface="Bai Jamjuree"/>
            </a:endParaRPr>
          </a:p>
        </p:txBody>
      </p:sp>
      <p:sp>
        <p:nvSpPr>
          <p:cNvPr id="3118" name="Google Shape;3118;p76"/>
          <p:cNvSpPr txBox="1"/>
          <p:nvPr/>
        </p:nvSpPr>
        <p:spPr>
          <a:xfrm>
            <a:off x="5538441" y="2402724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PYTHON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3119" name="Google Shape;3119;p76"/>
          <p:cNvSpPr txBox="1"/>
          <p:nvPr/>
        </p:nvSpPr>
        <p:spPr>
          <a:xfrm>
            <a:off x="5571136" y="2789630"/>
            <a:ext cx="1986000" cy="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err="1">
                <a:solidFill>
                  <a:schemeClr val="lt1"/>
                </a:solidFill>
                <a:latin typeface="Bai Jamjuree"/>
                <a:ea typeface="Bai Jamjuree"/>
                <a:cs typeface="Bai Jamjuree"/>
              </a:rPr>
              <a:t>Análisis</a:t>
            </a: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</a:rPr>
              <a:t> de </a:t>
            </a:r>
            <a:r>
              <a:rPr lang="en" err="1">
                <a:solidFill>
                  <a:schemeClr val="lt1"/>
                </a:solidFill>
                <a:latin typeface="Bai Jamjuree"/>
                <a:ea typeface="Bai Jamjuree"/>
                <a:cs typeface="Bai Jamjuree"/>
              </a:rPr>
              <a:t>resultados</a:t>
            </a:r>
          </a:p>
        </p:txBody>
      </p:sp>
      <p:cxnSp>
        <p:nvCxnSpPr>
          <p:cNvPr id="3121" name="Google Shape;3121;p76"/>
          <p:cNvCxnSpPr>
            <a:endCxn id="3114" idx="0"/>
          </p:cNvCxnSpPr>
          <p:nvPr/>
        </p:nvCxnSpPr>
        <p:spPr>
          <a:xfrm flipH="1">
            <a:off x="2482737" y="1501043"/>
            <a:ext cx="1381950" cy="946971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25" name="Google Shape;3125;p76"/>
          <p:cNvSpPr/>
          <p:nvPr/>
        </p:nvSpPr>
        <p:spPr>
          <a:xfrm>
            <a:off x="4294217" y="26178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6" name="Google Shape;3126;p76"/>
          <p:cNvGrpSpPr/>
          <p:nvPr/>
        </p:nvGrpSpPr>
        <p:grpSpPr>
          <a:xfrm>
            <a:off x="4413556" y="2749221"/>
            <a:ext cx="311764" cy="312622"/>
            <a:chOff x="-1333200" y="2770450"/>
            <a:chExt cx="291450" cy="292225"/>
          </a:xfrm>
        </p:grpSpPr>
        <p:sp>
          <p:nvSpPr>
            <p:cNvPr id="3127" name="Google Shape;3127;p76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6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9" name="Google Shape;3129;p76"/>
          <p:cNvGrpSpPr/>
          <p:nvPr/>
        </p:nvGrpSpPr>
        <p:grpSpPr>
          <a:xfrm>
            <a:off x="6740858" y="1878871"/>
            <a:ext cx="793256" cy="182899"/>
            <a:chOff x="2685575" y="2835950"/>
            <a:chExt cx="433000" cy="99825"/>
          </a:xfrm>
        </p:grpSpPr>
        <p:sp>
          <p:nvSpPr>
            <p:cNvPr id="3130" name="Google Shape;3130;p76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6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6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6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4" name="Google Shape;3134;p76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5" name="Google Shape;3135;p76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6" name="Google Shape;3136;p76">
            <a:hlinkClick r:id="" action="ppaction://noaction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7" name="Google Shape;3137;p76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8" name="Google Shape;3138;p76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968B4D6-37DA-59FF-1576-EACA996D0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319" y="2250115"/>
            <a:ext cx="1239407" cy="1239407"/>
          </a:xfrm>
          <a:prstGeom prst="rect">
            <a:avLst/>
          </a:prstGeom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195A50A7-6E84-28D5-E67E-BBDF8181B1AD}"/>
              </a:ext>
            </a:extLst>
          </p:cNvPr>
          <p:cNvCxnSpPr/>
          <p:nvPr/>
        </p:nvCxnSpPr>
        <p:spPr>
          <a:xfrm>
            <a:off x="2513442" y="3064922"/>
            <a:ext cx="16329" cy="1069521"/>
          </a:xfrm>
          <a:prstGeom prst="straightConnector1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3C172FB0-74F1-C472-62A2-9E7B84B03C00}"/>
              </a:ext>
            </a:extLst>
          </p:cNvPr>
          <p:cNvCxnSpPr/>
          <p:nvPr/>
        </p:nvCxnSpPr>
        <p:spPr>
          <a:xfrm flipV="1">
            <a:off x="2522104" y="4134231"/>
            <a:ext cx="1102178" cy="816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oogle Shape;3124;p76">
            <a:extLst>
              <a:ext uri="{FF2B5EF4-FFF2-40B4-BE49-F238E27FC236}">
                <a16:creationId xmlns:a16="http://schemas.microsoft.com/office/drawing/2014/main" id="{1C7320C5-4B5C-2957-53C6-F147D7DDB0BA}"/>
              </a:ext>
            </a:extLst>
          </p:cNvPr>
          <p:cNvCxnSpPr>
            <a:cxnSpLocks/>
          </p:cNvCxnSpPr>
          <p:nvPr/>
        </p:nvCxnSpPr>
        <p:spPr>
          <a:xfrm flipV="1">
            <a:off x="5660262" y="3094417"/>
            <a:ext cx="796844" cy="1083428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0ECBFF1-6CDE-1DAE-058B-6656DF87A7C8}"/>
              </a:ext>
            </a:extLst>
          </p:cNvPr>
          <p:cNvCxnSpPr/>
          <p:nvPr/>
        </p:nvCxnSpPr>
        <p:spPr>
          <a:xfrm>
            <a:off x="6487655" y="1550244"/>
            <a:ext cx="3734" cy="69772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D8335498-42D5-7604-94B6-AD4D7B014A52}"/>
              </a:ext>
            </a:extLst>
          </p:cNvPr>
          <p:cNvCxnSpPr/>
          <p:nvPr/>
        </p:nvCxnSpPr>
        <p:spPr>
          <a:xfrm flipH="1" flipV="1">
            <a:off x="5125681" y="1544419"/>
            <a:ext cx="1361404" cy="556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3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3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3" name="Google Shape;3313;p81"/>
          <p:cNvSpPr txBox="1">
            <a:spLocks noGrp="1"/>
          </p:cNvSpPr>
          <p:nvPr>
            <p:ph type="title"/>
          </p:nvPr>
        </p:nvSpPr>
        <p:spPr>
          <a:xfrm>
            <a:off x="1180016" y="1794589"/>
            <a:ext cx="4564805" cy="109418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/>
              <a:t>GUI</a:t>
            </a:r>
            <a:endParaRPr sz="4800"/>
          </a:p>
        </p:txBody>
      </p:sp>
      <p:sp>
        <p:nvSpPr>
          <p:cNvPr id="3314" name="Google Shape;3314;p81"/>
          <p:cNvSpPr txBox="1">
            <a:spLocks noGrp="1"/>
          </p:cNvSpPr>
          <p:nvPr>
            <p:ph type="title" idx="2"/>
          </p:nvPr>
        </p:nvSpPr>
        <p:spPr>
          <a:xfrm>
            <a:off x="5638521" y="1356584"/>
            <a:ext cx="25752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3316" name="Google Shape;3316;p81"/>
          <p:cNvCxnSpPr/>
          <p:nvPr/>
        </p:nvCxnSpPr>
        <p:spPr>
          <a:xfrm>
            <a:off x="1525921" y="2762058"/>
            <a:ext cx="4218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7" name="Google Shape;3317;p81"/>
          <p:cNvSpPr/>
          <p:nvPr/>
        </p:nvSpPr>
        <p:spPr>
          <a:xfrm rot="10800000" flipH="1">
            <a:off x="354563" y="2397259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8" name="Google Shape;3318;p81"/>
          <p:cNvGrpSpPr/>
          <p:nvPr/>
        </p:nvGrpSpPr>
        <p:grpSpPr>
          <a:xfrm flipH="1">
            <a:off x="5943474" y="3141820"/>
            <a:ext cx="1965289" cy="517060"/>
            <a:chOff x="3539975" y="3523525"/>
            <a:chExt cx="745925" cy="196250"/>
          </a:xfrm>
        </p:grpSpPr>
        <p:sp>
          <p:nvSpPr>
            <p:cNvPr id="3319" name="Google Shape;3319;p8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8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8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8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8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8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8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8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8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8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8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8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8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8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8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8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5" name="Google Shape;3335;p81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81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81">
            <a:hlinkClick r:id="rId3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8" name="Google Shape;3338;p81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81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8" dur="1000" fill="hold"/>
                                        <p:tgtEl>
                                          <p:spTgt spid="33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4">
          <a:extLst>
            <a:ext uri="{FF2B5EF4-FFF2-40B4-BE49-F238E27FC236}">
              <a16:creationId xmlns:a16="http://schemas.microsoft.com/office/drawing/2014/main" id="{FC1C158A-302E-2257-4D0D-562DC4806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" name="Google Shape;4495;p105">
            <a:extLst>
              <a:ext uri="{FF2B5EF4-FFF2-40B4-BE49-F238E27FC236}">
                <a16:creationId xmlns:a16="http://schemas.microsoft.com/office/drawing/2014/main" id="{4354B66B-AF3B-E5A1-21A6-0D43DA1E77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4084" y="412075"/>
            <a:ext cx="1612574" cy="62298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GUI</a:t>
            </a:r>
            <a:endParaRPr sz="4400"/>
          </a:p>
        </p:txBody>
      </p:sp>
      <p:grpSp>
        <p:nvGrpSpPr>
          <p:cNvPr id="4496" name="Google Shape;4496;p105">
            <a:extLst>
              <a:ext uri="{FF2B5EF4-FFF2-40B4-BE49-F238E27FC236}">
                <a16:creationId xmlns:a16="http://schemas.microsoft.com/office/drawing/2014/main" id="{1519A963-7FB0-43B7-BB0F-85993567F510}"/>
              </a:ext>
            </a:extLst>
          </p:cNvPr>
          <p:cNvGrpSpPr/>
          <p:nvPr/>
        </p:nvGrpSpPr>
        <p:grpSpPr>
          <a:xfrm>
            <a:off x="1846214" y="75020"/>
            <a:ext cx="5406919" cy="4918167"/>
            <a:chOff x="2514200" y="1253150"/>
            <a:chExt cx="4122900" cy="2743500"/>
          </a:xfrm>
        </p:grpSpPr>
        <p:sp>
          <p:nvSpPr>
            <p:cNvPr id="4497" name="Google Shape;4497;p105">
              <a:extLst>
                <a:ext uri="{FF2B5EF4-FFF2-40B4-BE49-F238E27FC236}">
                  <a16:creationId xmlns:a16="http://schemas.microsoft.com/office/drawing/2014/main" id="{A78FF2DF-A914-36B7-8F89-E4D209D0C875}"/>
                </a:ext>
              </a:extLst>
            </p:cNvPr>
            <p:cNvSpPr/>
            <p:nvPr/>
          </p:nvSpPr>
          <p:spPr>
            <a:xfrm>
              <a:off x="2514200" y="1253150"/>
              <a:ext cx="4122900" cy="27435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05">
              <a:extLst>
                <a:ext uri="{FF2B5EF4-FFF2-40B4-BE49-F238E27FC236}">
                  <a16:creationId xmlns:a16="http://schemas.microsoft.com/office/drawing/2014/main" id="{5E733B20-9C4C-0958-B5EC-DC0F62251A15}"/>
                </a:ext>
              </a:extLst>
            </p:cNvPr>
            <p:cNvSpPr/>
            <p:nvPr/>
          </p:nvSpPr>
          <p:spPr>
            <a:xfrm>
              <a:off x="2689500" y="3754012"/>
              <a:ext cx="3569700" cy="4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05">
              <a:extLst>
                <a:ext uri="{FF2B5EF4-FFF2-40B4-BE49-F238E27FC236}">
                  <a16:creationId xmlns:a16="http://schemas.microsoft.com/office/drawing/2014/main" id="{21889A90-60FD-CA80-B954-5661E8861E79}"/>
                </a:ext>
              </a:extLst>
            </p:cNvPr>
            <p:cNvSpPr/>
            <p:nvPr/>
          </p:nvSpPr>
          <p:spPr>
            <a:xfrm>
              <a:off x="6194963" y="3729249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3" name="Google Shape;4503;p105">
            <a:extLst>
              <a:ext uri="{FF2B5EF4-FFF2-40B4-BE49-F238E27FC236}">
                <a16:creationId xmlns:a16="http://schemas.microsoft.com/office/drawing/2014/main" id="{2A5A8AB6-C74E-5C69-D45C-79A66E80AE62}"/>
              </a:ext>
            </a:extLst>
          </p:cNvPr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4504" name="Google Shape;4504;p105">
              <a:extLst>
                <a:ext uri="{FF2B5EF4-FFF2-40B4-BE49-F238E27FC236}">
                  <a16:creationId xmlns:a16="http://schemas.microsoft.com/office/drawing/2014/main" id="{425D37FC-0737-0259-C632-06F8645E056F}"/>
                </a:ext>
              </a:extLst>
            </p:cNvPr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05">
              <a:extLst>
                <a:ext uri="{FF2B5EF4-FFF2-40B4-BE49-F238E27FC236}">
                  <a16:creationId xmlns:a16="http://schemas.microsoft.com/office/drawing/2014/main" id="{B1BFE6E9-38B9-DF73-38F9-43774C988D66}"/>
                </a:ext>
              </a:extLst>
            </p:cNvPr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05">
              <a:extLst>
                <a:ext uri="{FF2B5EF4-FFF2-40B4-BE49-F238E27FC236}">
                  <a16:creationId xmlns:a16="http://schemas.microsoft.com/office/drawing/2014/main" id="{4D61B994-6DEF-F9F8-5F79-3C3863DD32FF}"/>
                </a:ext>
              </a:extLst>
            </p:cNvPr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05">
              <a:extLst>
                <a:ext uri="{FF2B5EF4-FFF2-40B4-BE49-F238E27FC236}">
                  <a16:creationId xmlns:a16="http://schemas.microsoft.com/office/drawing/2014/main" id="{ED060550-911A-F94C-E308-7BE395406049}"/>
                </a:ext>
              </a:extLst>
            </p:cNvPr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8" name="Google Shape;4508;p105">
            <a:extLst>
              <a:ext uri="{FF2B5EF4-FFF2-40B4-BE49-F238E27FC236}">
                <a16:creationId xmlns:a16="http://schemas.microsoft.com/office/drawing/2014/main" id="{A6101C42-2F07-DE95-6C0F-5FEA4788C6C3}"/>
              </a:ext>
            </a:extLst>
          </p:cNvPr>
          <p:cNvGrpSpPr/>
          <p:nvPr/>
        </p:nvGrpSpPr>
        <p:grpSpPr>
          <a:xfrm>
            <a:off x="4201500" y="2230050"/>
            <a:ext cx="741000" cy="741000"/>
            <a:chOff x="1601125" y="2442975"/>
            <a:chExt cx="741000" cy="741000"/>
          </a:xfrm>
        </p:grpSpPr>
        <p:sp>
          <p:nvSpPr>
            <p:cNvPr id="4509" name="Google Shape;4509;p105">
              <a:extLst>
                <a:ext uri="{FF2B5EF4-FFF2-40B4-BE49-F238E27FC236}">
                  <a16:creationId xmlns:a16="http://schemas.microsoft.com/office/drawing/2014/main" id="{AF053241-7814-0F68-7561-6BFA7DA2D75E}"/>
                </a:ext>
              </a:extLst>
            </p:cNvPr>
            <p:cNvSpPr/>
            <p:nvPr/>
          </p:nvSpPr>
          <p:spPr>
            <a:xfrm>
              <a:off x="1601125" y="2442975"/>
              <a:ext cx="741000" cy="741000"/>
            </a:xfrm>
            <a:prstGeom prst="ellipse">
              <a:avLst/>
            </a:prstGeom>
            <a:solidFill>
              <a:srgbClr val="FFFFFF">
                <a:alpha val="3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105">
              <a:extLst>
                <a:ext uri="{FF2B5EF4-FFF2-40B4-BE49-F238E27FC236}">
                  <a16:creationId xmlns:a16="http://schemas.microsoft.com/office/drawing/2014/main" id="{787A4D60-FF98-BC89-BC24-A5497F9845DF}"/>
                </a:ext>
              </a:extLst>
            </p:cNvPr>
            <p:cNvSpPr/>
            <p:nvPr/>
          </p:nvSpPr>
          <p:spPr>
            <a:xfrm flipH="1">
              <a:off x="1855187" y="2631981"/>
              <a:ext cx="313878" cy="363004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4511;p105">
            <a:extLst>
              <a:ext uri="{FF2B5EF4-FFF2-40B4-BE49-F238E27FC236}">
                <a16:creationId xmlns:a16="http://schemas.microsoft.com/office/drawing/2014/main" id="{6AC437AF-8BAF-0BC2-560D-E0441CCD5E4C}"/>
              </a:ext>
            </a:extLst>
          </p:cNvPr>
          <p:cNvSpPr/>
          <p:nvPr/>
        </p:nvSpPr>
        <p:spPr>
          <a:xfrm>
            <a:off x="7702245" y="257175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Google Shape;4512;p105">
            <a:extLst>
              <a:ext uri="{FF2B5EF4-FFF2-40B4-BE49-F238E27FC236}">
                <a16:creationId xmlns:a16="http://schemas.microsoft.com/office/drawing/2014/main" id="{06602C0F-1A96-33F8-5EA2-50F6EEAFF12F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3" name="Google Shape;4513;p105">
            <a:extLst>
              <a:ext uri="{FF2B5EF4-FFF2-40B4-BE49-F238E27FC236}">
                <a16:creationId xmlns:a16="http://schemas.microsoft.com/office/drawing/2014/main" id="{0151D3DA-CE3D-3A8A-3F9F-56A1EAFA5B2B}"/>
              </a:ext>
            </a:extLst>
          </p:cNvPr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4" name="Google Shape;4514;p105">
            <a:hlinkClick r:id="rId5" action="ppaction://hlinksldjump"/>
            <a:extLst>
              <a:ext uri="{FF2B5EF4-FFF2-40B4-BE49-F238E27FC236}">
                <a16:creationId xmlns:a16="http://schemas.microsoft.com/office/drawing/2014/main" id="{08FFA169-9771-BBC2-7B87-92ADE4ADB3A1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5" name="Google Shape;4515;p10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D98EC31-B636-AB38-DFC1-5C900479625A}"/>
              </a:ext>
            </a:extLst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6" name="Google Shape;4516;p10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9716143-2C8E-7BF2-CA26-7F3C900A148D}"/>
              </a:ext>
            </a:extLst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629F6944-8FBB-1F0C-A814-0778CDF3332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3253.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41865" y="136504"/>
            <a:ext cx="5015616" cy="477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52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00" advTm="128681">
        <p:fade thruBlk="1"/>
      </p:transition>
    </mc:Choice>
    <mc:Fallback>
      <p:transition spd="med" advTm="128681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4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45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954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4">
          <a:extLst>
            <a:ext uri="{FF2B5EF4-FFF2-40B4-BE49-F238E27FC236}">
              <a16:creationId xmlns:a16="http://schemas.microsoft.com/office/drawing/2014/main" id="{FC1C158A-302E-2257-4D0D-562DC4806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" name="Google Shape;4495;p105">
            <a:extLst>
              <a:ext uri="{FF2B5EF4-FFF2-40B4-BE49-F238E27FC236}">
                <a16:creationId xmlns:a16="http://schemas.microsoft.com/office/drawing/2014/main" id="{4354B66B-AF3B-E5A1-21A6-0D43DA1E77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4084" y="412075"/>
            <a:ext cx="4306788" cy="62298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r>
              <a:rPr lang="en" sz="4400" err="1"/>
              <a:t>Ejemplo</a:t>
            </a:r>
            <a:r>
              <a:rPr lang="en" sz="4400"/>
              <a:t> GUI</a:t>
            </a:r>
          </a:p>
        </p:txBody>
      </p:sp>
      <p:grpSp>
        <p:nvGrpSpPr>
          <p:cNvPr id="4503" name="Google Shape;4503;p105">
            <a:extLst>
              <a:ext uri="{FF2B5EF4-FFF2-40B4-BE49-F238E27FC236}">
                <a16:creationId xmlns:a16="http://schemas.microsoft.com/office/drawing/2014/main" id="{2A5A8AB6-C74E-5C69-D45C-79A66E80AE62}"/>
              </a:ext>
            </a:extLst>
          </p:cNvPr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4504" name="Google Shape;4504;p105">
              <a:extLst>
                <a:ext uri="{FF2B5EF4-FFF2-40B4-BE49-F238E27FC236}">
                  <a16:creationId xmlns:a16="http://schemas.microsoft.com/office/drawing/2014/main" id="{425D37FC-0737-0259-C632-06F8645E056F}"/>
                </a:ext>
              </a:extLst>
            </p:cNvPr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05">
              <a:extLst>
                <a:ext uri="{FF2B5EF4-FFF2-40B4-BE49-F238E27FC236}">
                  <a16:creationId xmlns:a16="http://schemas.microsoft.com/office/drawing/2014/main" id="{B1BFE6E9-38B9-DF73-38F9-43774C988D66}"/>
                </a:ext>
              </a:extLst>
            </p:cNvPr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05">
              <a:extLst>
                <a:ext uri="{FF2B5EF4-FFF2-40B4-BE49-F238E27FC236}">
                  <a16:creationId xmlns:a16="http://schemas.microsoft.com/office/drawing/2014/main" id="{4D61B994-6DEF-F9F8-5F79-3C3863DD32FF}"/>
                </a:ext>
              </a:extLst>
            </p:cNvPr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05">
              <a:extLst>
                <a:ext uri="{FF2B5EF4-FFF2-40B4-BE49-F238E27FC236}">
                  <a16:creationId xmlns:a16="http://schemas.microsoft.com/office/drawing/2014/main" id="{ED060550-911A-F94C-E308-7BE395406049}"/>
                </a:ext>
              </a:extLst>
            </p:cNvPr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4511;p105">
            <a:extLst>
              <a:ext uri="{FF2B5EF4-FFF2-40B4-BE49-F238E27FC236}">
                <a16:creationId xmlns:a16="http://schemas.microsoft.com/office/drawing/2014/main" id="{6AC437AF-8BAF-0BC2-560D-E0441CCD5E4C}"/>
              </a:ext>
            </a:extLst>
          </p:cNvPr>
          <p:cNvSpPr/>
          <p:nvPr/>
        </p:nvSpPr>
        <p:spPr>
          <a:xfrm>
            <a:off x="7435260" y="257175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Google Shape;4512;p105">
            <a:extLst>
              <a:ext uri="{FF2B5EF4-FFF2-40B4-BE49-F238E27FC236}">
                <a16:creationId xmlns:a16="http://schemas.microsoft.com/office/drawing/2014/main" id="{06602C0F-1A96-33F8-5EA2-50F6EEAFF12F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3" name="Google Shape;4513;p105">
            <a:extLst>
              <a:ext uri="{FF2B5EF4-FFF2-40B4-BE49-F238E27FC236}">
                <a16:creationId xmlns:a16="http://schemas.microsoft.com/office/drawing/2014/main" id="{0151D3DA-CE3D-3A8A-3F9F-56A1EAFA5B2B}"/>
              </a:ext>
            </a:extLst>
          </p:cNvPr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4" name="Google Shape;4514;p105">
            <a:hlinkClick r:id="rId3" action="ppaction://hlinksldjump"/>
            <a:extLst>
              <a:ext uri="{FF2B5EF4-FFF2-40B4-BE49-F238E27FC236}">
                <a16:creationId xmlns:a16="http://schemas.microsoft.com/office/drawing/2014/main" id="{08FFA169-9771-BBC2-7B87-92ADE4ADB3A1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5" name="Google Shape;4515;p10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D98EC31-B636-AB38-DFC1-5C900479625A}"/>
              </a:ext>
            </a:extLst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6" name="Google Shape;4516;p10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9716143-2C8E-7BF2-CA26-7F3C900A148D}"/>
              </a:ext>
            </a:extLst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 descr="Tabla&#10;&#10;Descripción generada automáticamente">
            <a:extLst>
              <a:ext uri="{FF2B5EF4-FFF2-40B4-BE49-F238E27FC236}">
                <a16:creationId xmlns:a16="http://schemas.microsoft.com/office/drawing/2014/main" id="{7698DC67-7FFA-3446-A783-88DFC26EA22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549"/>
          <a:stretch/>
        </p:blipFill>
        <p:spPr>
          <a:xfrm>
            <a:off x="5224749" y="289420"/>
            <a:ext cx="3054668" cy="1699944"/>
          </a:xfrm>
          <a:prstGeom prst="rect">
            <a:avLst/>
          </a:prstGeom>
        </p:spPr>
      </p:pic>
      <p:pic>
        <p:nvPicPr>
          <p:cNvPr id="4" name="Imagen 3" descr="Imagen que contiene luz, oscuro, noche, bicicleta&#10;&#10;Descripción generada automáticamente">
            <a:extLst>
              <a:ext uri="{FF2B5EF4-FFF2-40B4-BE49-F238E27FC236}">
                <a16:creationId xmlns:a16="http://schemas.microsoft.com/office/drawing/2014/main" id="{6D877E09-20CB-278A-E809-368D653BD6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4749" y="2164956"/>
            <a:ext cx="3919251" cy="2833008"/>
          </a:xfrm>
          <a:prstGeom prst="rect">
            <a:avLst/>
          </a:prstGeom>
        </p:spPr>
      </p:pic>
      <p:pic>
        <p:nvPicPr>
          <p:cNvPr id="5" name="Imagen 4" descr="Interfaz de usuario gráfica, Aplicación, Correo electrónico, Sitio web&#10;&#10;Descripción generada automáticamente">
            <a:extLst>
              <a:ext uri="{FF2B5EF4-FFF2-40B4-BE49-F238E27FC236}">
                <a16:creationId xmlns:a16="http://schemas.microsoft.com/office/drawing/2014/main" id="{EBAE20BC-813C-7887-071C-A797DF8F46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502" y="1175059"/>
            <a:ext cx="4300651" cy="3690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7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4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2">
          <a:extLst>
            <a:ext uri="{FF2B5EF4-FFF2-40B4-BE49-F238E27FC236}">
              <a16:creationId xmlns:a16="http://schemas.microsoft.com/office/drawing/2014/main" id="{F9062F86-63F8-4C39-2819-DE44C3C18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4" name="Google Shape;3314;p81">
            <a:extLst>
              <a:ext uri="{FF2B5EF4-FFF2-40B4-BE49-F238E27FC236}">
                <a16:creationId xmlns:a16="http://schemas.microsoft.com/office/drawing/2014/main" id="{1C186030-8481-9FE4-B6E1-2068231C893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638521" y="1356584"/>
            <a:ext cx="25752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3316" name="Google Shape;3316;p81">
            <a:extLst>
              <a:ext uri="{FF2B5EF4-FFF2-40B4-BE49-F238E27FC236}">
                <a16:creationId xmlns:a16="http://schemas.microsoft.com/office/drawing/2014/main" id="{6CC3E298-8A0C-BD02-C930-5622CCBDEC8C}"/>
              </a:ext>
            </a:extLst>
          </p:cNvPr>
          <p:cNvCxnSpPr/>
          <p:nvPr/>
        </p:nvCxnSpPr>
        <p:spPr>
          <a:xfrm>
            <a:off x="1337971" y="3176040"/>
            <a:ext cx="4218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7" name="Google Shape;3317;p81">
            <a:extLst>
              <a:ext uri="{FF2B5EF4-FFF2-40B4-BE49-F238E27FC236}">
                <a16:creationId xmlns:a16="http://schemas.microsoft.com/office/drawing/2014/main" id="{2AAC0285-C8B2-D9E1-D9E7-559BE06DC7B6}"/>
              </a:ext>
            </a:extLst>
          </p:cNvPr>
          <p:cNvSpPr/>
          <p:nvPr/>
        </p:nvSpPr>
        <p:spPr>
          <a:xfrm rot="10800000" flipH="1">
            <a:off x="354563" y="2397259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8" name="Google Shape;3318;p81">
            <a:extLst>
              <a:ext uri="{FF2B5EF4-FFF2-40B4-BE49-F238E27FC236}">
                <a16:creationId xmlns:a16="http://schemas.microsoft.com/office/drawing/2014/main" id="{010D04A9-C3F7-C734-F806-4C30793D18AA}"/>
              </a:ext>
            </a:extLst>
          </p:cNvPr>
          <p:cNvGrpSpPr/>
          <p:nvPr/>
        </p:nvGrpSpPr>
        <p:grpSpPr>
          <a:xfrm flipH="1">
            <a:off x="5943474" y="3141820"/>
            <a:ext cx="1965289" cy="517060"/>
            <a:chOff x="3539975" y="3523525"/>
            <a:chExt cx="745925" cy="196250"/>
          </a:xfrm>
        </p:grpSpPr>
        <p:sp>
          <p:nvSpPr>
            <p:cNvPr id="3319" name="Google Shape;3319;p81">
              <a:extLst>
                <a:ext uri="{FF2B5EF4-FFF2-40B4-BE49-F238E27FC236}">
                  <a16:creationId xmlns:a16="http://schemas.microsoft.com/office/drawing/2014/main" id="{05D25130-E5CE-229A-CECB-5FCC1C3605D3}"/>
                </a:ext>
              </a:extLst>
            </p:cNvPr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81">
              <a:extLst>
                <a:ext uri="{FF2B5EF4-FFF2-40B4-BE49-F238E27FC236}">
                  <a16:creationId xmlns:a16="http://schemas.microsoft.com/office/drawing/2014/main" id="{BC9B5D9D-BA2D-9645-2F9F-A010DD754243}"/>
                </a:ext>
              </a:extLst>
            </p:cNvPr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81">
              <a:extLst>
                <a:ext uri="{FF2B5EF4-FFF2-40B4-BE49-F238E27FC236}">
                  <a16:creationId xmlns:a16="http://schemas.microsoft.com/office/drawing/2014/main" id="{1E008F7A-588F-CF90-7F2F-14C4E223DEFB}"/>
                </a:ext>
              </a:extLst>
            </p:cNvPr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81">
              <a:extLst>
                <a:ext uri="{FF2B5EF4-FFF2-40B4-BE49-F238E27FC236}">
                  <a16:creationId xmlns:a16="http://schemas.microsoft.com/office/drawing/2014/main" id="{CDA9C149-134F-37C3-BD1D-FC6330DBB650}"/>
                </a:ext>
              </a:extLst>
            </p:cNvPr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81">
              <a:extLst>
                <a:ext uri="{FF2B5EF4-FFF2-40B4-BE49-F238E27FC236}">
                  <a16:creationId xmlns:a16="http://schemas.microsoft.com/office/drawing/2014/main" id="{924CCA78-3BB3-76A3-376D-F166731C9825}"/>
                </a:ext>
              </a:extLst>
            </p:cNvPr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81">
              <a:extLst>
                <a:ext uri="{FF2B5EF4-FFF2-40B4-BE49-F238E27FC236}">
                  <a16:creationId xmlns:a16="http://schemas.microsoft.com/office/drawing/2014/main" id="{1171A10B-F948-852D-F1D2-1BD11BE7158C}"/>
                </a:ext>
              </a:extLst>
            </p:cNvPr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81">
              <a:extLst>
                <a:ext uri="{FF2B5EF4-FFF2-40B4-BE49-F238E27FC236}">
                  <a16:creationId xmlns:a16="http://schemas.microsoft.com/office/drawing/2014/main" id="{4B17ED26-50C9-5EB3-7969-335F36C45DBD}"/>
                </a:ext>
              </a:extLst>
            </p:cNvPr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81">
              <a:extLst>
                <a:ext uri="{FF2B5EF4-FFF2-40B4-BE49-F238E27FC236}">
                  <a16:creationId xmlns:a16="http://schemas.microsoft.com/office/drawing/2014/main" id="{66156492-9A5D-52C5-619E-BEAC923AAC6E}"/>
                </a:ext>
              </a:extLst>
            </p:cNvPr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81">
              <a:extLst>
                <a:ext uri="{FF2B5EF4-FFF2-40B4-BE49-F238E27FC236}">
                  <a16:creationId xmlns:a16="http://schemas.microsoft.com/office/drawing/2014/main" id="{88406C5D-B9E4-4247-B97C-F86846088298}"/>
                </a:ext>
              </a:extLst>
            </p:cNvPr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81">
              <a:extLst>
                <a:ext uri="{FF2B5EF4-FFF2-40B4-BE49-F238E27FC236}">
                  <a16:creationId xmlns:a16="http://schemas.microsoft.com/office/drawing/2014/main" id="{D3E894CC-42FC-050D-AF2D-ABDD0CB0FF83}"/>
                </a:ext>
              </a:extLst>
            </p:cNvPr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81">
              <a:extLst>
                <a:ext uri="{FF2B5EF4-FFF2-40B4-BE49-F238E27FC236}">
                  <a16:creationId xmlns:a16="http://schemas.microsoft.com/office/drawing/2014/main" id="{916D4F52-EDB1-9156-A0AA-EBC2D830F540}"/>
                </a:ext>
              </a:extLst>
            </p:cNvPr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81">
              <a:extLst>
                <a:ext uri="{FF2B5EF4-FFF2-40B4-BE49-F238E27FC236}">
                  <a16:creationId xmlns:a16="http://schemas.microsoft.com/office/drawing/2014/main" id="{D25CA914-0121-96F3-D690-846F070D85E9}"/>
                </a:ext>
              </a:extLst>
            </p:cNvPr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81">
              <a:extLst>
                <a:ext uri="{FF2B5EF4-FFF2-40B4-BE49-F238E27FC236}">
                  <a16:creationId xmlns:a16="http://schemas.microsoft.com/office/drawing/2014/main" id="{170F7FD6-C8DC-E1CD-1772-73B9A5E7974E}"/>
                </a:ext>
              </a:extLst>
            </p:cNvPr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81">
              <a:extLst>
                <a:ext uri="{FF2B5EF4-FFF2-40B4-BE49-F238E27FC236}">
                  <a16:creationId xmlns:a16="http://schemas.microsoft.com/office/drawing/2014/main" id="{45720E5F-1A55-7711-3255-8D9E91290B6C}"/>
                </a:ext>
              </a:extLst>
            </p:cNvPr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81">
              <a:extLst>
                <a:ext uri="{FF2B5EF4-FFF2-40B4-BE49-F238E27FC236}">
                  <a16:creationId xmlns:a16="http://schemas.microsoft.com/office/drawing/2014/main" id="{D69D4B0D-3DF2-B151-1179-3D9A93F6E892}"/>
                </a:ext>
              </a:extLst>
            </p:cNvPr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81">
              <a:extLst>
                <a:ext uri="{FF2B5EF4-FFF2-40B4-BE49-F238E27FC236}">
                  <a16:creationId xmlns:a16="http://schemas.microsoft.com/office/drawing/2014/main" id="{CB207F10-1CED-8E9F-AE4E-551A9F310C62}"/>
                </a:ext>
              </a:extLst>
            </p:cNvPr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5" name="Google Shape;3335;p81">
            <a:extLst>
              <a:ext uri="{FF2B5EF4-FFF2-40B4-BE49-F238E27FC236}">
                <a16:creationId xmlns:a16="http://schemas.microsoft.com/office/drawing/2014/main" id="{C8CB449F-6ADC-4542-1CEA-9941C51C38A6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81">
            <a:extLst>
              <a:ext uri="{FF2B5EF4-FFF2-40B4-BE49-F238E27FC236}">
                <a16:creationId xmlns:a16="http://schemas.microsoft.com/office/drawing/2014/main" id="{44AF152A-07CE-16C7-E6D0-3B88424AA87E}"/>
              </a:ext>
            </a:extLst>
          </p:cNvPr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81">
            <a:hlinkClick r:id="rId3" action="ppaction://hlinksldjump"/>
            <a:extLst>
              <a:ext uri="{FF2B5EF4-FFF2-40B4-BE49-F238E27FC236}">
                <a16:creationId xmlns:a16="http://schemas.microsoft.com/office/drawing/2014/main" id="{71DC59BB-89A5-FD39-C9AF-F8638CBADF52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8" name="Google Shape;3338;p81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92FB298-B2F1-1FAD-F60D-83C1B0F985A0}"/>
              </a:ext>
            </a:extLst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8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8E584C8-D599-33A6-B6DF-70948828870A}"/>
              </a:ext>
            </a:extLst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313;p81">
            <a:extLst>
              <a:ext uri="{FF2B5EF4-FFF2-40B4-BE49-F238E27FC236}">
                <a16:creationId xmlns:a16="http://schemas.microsoft.com/office/drawing/2014/main" id="{E8B121E4-C990-688F-12AD-8D136EFF3D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3077" y="1660245"/>
            <a:ext cx="4564805" cy="109418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800"/>
              <a:t>GMAT</a:t>
            </a:r>
            <a:endParaRPr sz="8800"/>
          </a:p>
        </p:txBody>
      </p:sp>
    </p:spTree>
    <p:extLst>
      <p:ext uri="{BB962C8B-B14F-4D97-AF65-F5344CB8AC3E}">
        <p14:creationId xmlns:p14="http://schemas.microsoft.com/office/powerpoint/2010/main" val="3380789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5" dur="1000" fill="hold"/>
                                        <p:tgtEl>
                                          <p:spTgt spid="33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4">
          <a:extLst>
            <a:ext uri="{FF2B5EF4-FFF2-40B4-BE49-F238E27FC236}">
              <a16:creationId xmlns:a16="http://schemas.microsoft.com/office/drawing/2014/main" id="{3134AB8D-7FA6-BF28-064A-5F48CA997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" name="Google Shape;4495;p105">
            <a:extLst>
              <a:ext uri="{FF2B5EF4-FFF2-40B4-BE49-F238E27FC236}">
                <a16:creationId xmlns:a16="http://schemas.microsoft.com/office/drawing/2014/main" id="{1E801A33-0FFF-7D93-686F-F49EF0671C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2078500" cy="62298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GMAT</a:t>
            </a:r>
            <a:endParaRPr sz="4400"/>
          </a:p>
        </p:txBody>
      </p:sp>
      <p:grpSp>
        <p:nvGrpSpPr>
          <p:cNvPr id="4496" name="Google Shape;4496;p105">
            <a:extLst>
              <a:ext uri="{FF2B5EF4-FFF2-40B4-BE49-F238E27FC236}">
                <a16:creationId xmlns:a16="http://schemas.microsoft.com/office/drawing/2014/main" id="{10FBAE9C-7823-29BE-CD01-6BCBD08B371D}"/>
              </a:ext>
            </a:extLst>
          </p:cNvPr>
          <p:cNvGrpSpPr/>
          <p:nvPr/>
        </p:nvGrpSpPr>
        <p:grpSpPr>
          <a:xfrm>
            <a:off x="2514200" y="1329350"/>
            <a:ext cx="4122900" cy="2743500"/>
            <a:chOff x="2514200" y="1253150"/>
            <a:chExt cx="4122900" cy="2743500"/>
          </a:xfrm>
        </p:grpSpPr>
        <p:sp>
          <p:nvSpPr>
            <p:cNvPr id="4497" name="Google Shape;4497;p105">
              <a:extLst>
                <a:ext uri="{FF2B5EF4-FFF2-40B4-BE49-F238E27FC236}">
                  <a16:creationId xmlns:a16="http://schemas.microsoft.com/office/drawing/2014/main" id="{CAEB6C08-0C10-C582-269C-66985B33D7FF}"/>
                </a:ext>
              </a:extLst>
            </p:cNvPr>
            <p:cNvSpPr/>
            <p:nvPr/>
          </p:nvSpPr>
          <p:spPr>
            <a:xfrm>
              <a:off x="2514200" y="1253150"/>
              <a:ext cx="4122900" cy="27435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05">
              <a:extLst>
                <a:ext uri="{FF2B5EF4-FFF2-40B4-BE49-F238E27FC236}">
                  <a16:creationId xmlns:a16="http://schemas.microsoft.com/office/drawing/2014/main" id="{A318759D-D1A2-5A8A-1993-4C659EDEA04A}"/>
                </a:ext>
              </a:extLst>
            </p:cNvPr>
            <p:cNvSpPr/>
            <p:nvPr/>
          </p:nvSpPr>
          <p:spPr>
            <a:xfrm>
              <a:off x="2689500" y="3754012"/>
              <a:ext cx="3569700" cy="4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105">
              <a:extLst>
                <a:ext uri="{FF2B5EF4-FFF2-40B4-BE49-F238E27FC236}">
                  <a16:creationId xmlns:a16="http://schemas.microsoft.com/office/drawing/2014/main" id="{54675271-FA8D-65EE-DC3C-9537AAFE5320}"/>
                </a:ext>
              </a:extLst>
            </p:cNvPr>
            <p:cNvSpPr/>
            <p:nvPr/>
          </p:nvSpPr>
          <p:spPr>
            <a:xfrm>
              <a:off x="2689350" y="3754012"/>
              <a:ext cx="3765000" cy="48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05">
              <a:extLst>
                <a:ext uri="{FF2B5EF4-FFF2-40B4-BE49-F238E27FC236}">
                  <a16:creationId xmlns:a16="http://schemas.microsoft.com/office/drawing/2014/main" id="{F8C63D26-6056-6CD5-6F30-EA6BEC4EAAC6}"/>
                </a:ext>
              </a:extLst>
            </p:cNvPr>
            <p:cNvSpPr/>
            <p:nvPr/>
          </p:nvSpPr>
          <p:spPr>
            <a:xfrm>
              <a:off x="6194963" y="3729249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3" name="Google Shape;4503;p105">
            <a:extLst>
              <a:ext uri="{FF2B5EF4-FFF2-40B4-BE49-F238E27FC236}">
                <a16:creationId xmlns:a16="http://schemas.microsoft.com/office/drawing/2014/main" id="{F7E03EB5-23FC-8835-50A4-390A6AD6C2EF}"/>
              </a:ext>
            </a:extLst>
          </p:cNvPr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4504" name="Google Shape;4504;p105">
              <a:extLst>
                <a:ext uri="{FF2B5EF4-FFF2-40B4-BE49-F238E27FC236}">
                  <a16:creationId xmlns:a16="http://schemas.microsoft.com/office/drawing/2014/main" id="{7026C193-07C9-2E57-1E9A-2F0BEDABFA42}"/>
                </a:ext>
              </a:extLst>
            </p:cNvPr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05">
              <a:extLst>
                <a:ext uri="{FF2B5EF4-FFF2-40B4-BE49-F238E27FC236}">
                  <a16:creationId xmlns:a16="http://schemas.microsoft.com/office/drawing/2014/main" id="{172BC851-F80C-FA97-0B9B-5CB8018EFA37}"/>
                </a:ext>
              </a:extLst>
            </p:cNvPr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05">
              <a:extLst>
                <a:ext uri="{FF2B5EF4-FFF2-40B4-BE49-F238E27FC236}">
                  <a16:creationId xmlns:a16="http://schemas.microsoft.com/office/drawing/2014/main" id="{AEF666A4-108D-F40F-F0DE-1A39982B5D35}"/>
                </a:ext>
              </a:extLst>
            </p:cNvPr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05">
              <a:extLst>
                <a:ext uri="{FF2B5EF4-FFF2-40B4-BE49-F238E27FC236}">
                  <a16:creationId xmlns:a16="http://schemas.microsoft.com/office/drawing/2014/main" id="{5313C157-7BD7-0D32-E5A6-969B2F428334}"/>
                </a:ext>
              </a:extLst>
            </p:cNvPr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4511;p105">
            <a:extLst>
              <a:ext uri="{FF2B5EF4-FFF2-40B4-BE49-F238E27FC236}">
                <a16:creationId xmlns:a16="http://schemas.microsoft.com/office/drawing/2014/main" id="{F96B8BE1-AF84-B208-5B1C-4301F01EE775}"/>
              </a:ext>
            </a:extLst>
          </p:cNvPr>
          <p:cNvSpPr/>
          <p:nvPr/>
        </p:nvSpPr>
        <p:spPr>
          <a:xfrm>
            <a:off x="7435260" y="257175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Google Shape;4512;p105">
            <a:extLst>
              <a:ext uri="{FF2B5EF4-FFF2-40B4-BE49-F238E27FC236}">
                <a16:creationId xmlns:a16="http://schemas.microsoft.com/office/drawing/2014/main" id="{BB3E010D-61E1-8108-D662-C612C5A21511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3" name="Google Shape;4513;p105">
            <a:extLst>
              <a:ext uri="{FF2B5EF4-FFF2-40B4-BE49-F238E27FC236}">
                <a16:creationId xmlns:a16="http://schemas.microsoft.com/office/drawing/2014/main" id="{F7F21BE5-23CE-4A95-05E4-EBD96B1B9795}"/>
              </a:ext>
            </a:extLst>
          </p:cNvPr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4" name="Google Shape;4514;p105">
            <a:hlinkClick r:id="rId3" action="ppaction://hlinksldjump"/>
            <a:extLst>
              <a:ext uri="{FF2B5EF4-FFF2-40B4-BE49-F238E27FC236}">
                <a16:creationId xmlns:a16="http://schemas.microsoft.com/office/drawing/2014/main" id="{59F133D2-13CD-8061-E472-7C886C13D32E}"/>
              </a:ext>
            </a:extLst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5" name="Google Shape;4515;p10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98EDF328-3693-0E5F-F040-2D3D9B23EE03}"/>
              </a:ext>
            </a:extLst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6" name="Google Shape;4516;p10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CEC1B40-018D-C329-86A4-D0ACCCB690B4}"/>
              </a:ext>
            </a:extLst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C2A496A-D8F2-31D2-318A-F58AA71A1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7230" y="1440664"/>
            <a:ext cx="3889239" cy="246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40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44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5" dur="1000" fill="hold"/>
                                        <p:tgtEl>
                                          <p:spTgt spid="45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ta Science Project Proposal XL by Slidesgo">
  <a:themeElements>
    <a:clrScheme name="Simple Light">
      <a:dk1>
        <a:srgbClr val="0E0E0E"/>
      </a:dk1>
      <a:lt1>
        <a:srgbClr val="FFFFFF"/>
      </a:lt1>
      <a:dk2>
        <a:srgbClr val="72F49A"/>
      </a:dk2>
      <a:lt2>
        <a:srgbClr val="47A5F3"/>
      </a:lt2>
      <a:accent1>
        <a:srgbClr val="F341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246463a-33c0-4dd4-a9e1-7a7f3e81388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674CEE75171E44B9B7664D123F36216" ma:contentTypeVersion="15" ma:contentTypeDescription="Crear nuevo documento." ma:contentTypeScope="" ma:versionID="2458b231c5c0a772e097548ee27a565f">
  <xsd:schema xmlns:xsd="http://www.w3.org/2001/XMLSchema" xmlns:xs="http://www.w3.org/2001/XMLSchema" xmlns:p="http://schemas.microsoft.com/office/2006/metadata/properties" xmlns:ns3="9246463a-33c0-4dd4-a9e1-7a7f3e81388a" xmlns:ns4="6fbbd2df-1845-4d63-836c-598ec7b1235c" targetNamespace="http://schemas.microsoft.com/office/2006/metadata/properties" ma:root="true" ma:fieldsID="bdaf9d7bcf9d56abf74eef7b2f784ffa" ns3:_="" ns4:_="">
    <xsd:import namespace="9246463a-33c0-4dd4-a9e1-7a7f3e81388a"/>
    <xsd:import namespace="6fbbd2df-1845-4d63-836c-598ec7b1235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LengthInSeconds" minOccurs="0"/>
                <xsd:element ref="ns3:MediaServiceDateTaken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46463a-33c0-4dd4-a9e1-7a7f3e813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bbd2df-1845-4d63-836c-598ec7b1235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B7DE4B-B443-483B-8CFF-F6AF88F0536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53340F2-98C6-49B6-BA19-2D09785C85E8}">
  <ds:schemaRefs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dcmitype/"/>
    <ds:schemaRef ds:uri="http://purl.org/dc/terms/"/>
    <ds:schemaRef ds:uri="6fbbd2df-1845-4d63-836c-598ec7b1235c"/>
    <ds:schemaRef ds:uri="9246463a-33c0-4dd4-a9e1-7a7f3e81388a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43005AB-C637-4BA7-9091-4D0903FB556F}">
  <ds:schemaRefs>
    <ds:schemaRef ds:uri="6fbbd2df-1845-4d63-836c-598ec7b1235c"/>
    <ds:schemaRef ds:uri="9246463a-33c0-4dd4-a9e1-7a7f3e81388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1032</Words>
  <Application>Microsoft Office PowerPoint</Application>
  <PresentationFormat>Presentación en pantalla (16:9)</PresentationFormat>
  <Paragraphs>165</Paragraphs>
  <Slides>19</Slides>
  <Notes>19</Notes>
  <HiddenSlides>0</HiddenSlides>
  <MMClips>2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7" baseType="lpstr">
      <vt:lpstr>Segoe UI Variable Text</vt:lpstr>
      <vt:lpstr>Anaheim</vt:lpstr>
      <vt:lpstr>ui-monospace</vt:lpstr>
      <vt:lpstr>Aldrich</vt:lpstr>
      <vt:lpstr>Bai Jamjuree</vt:lpstr>
      <vt:lpstr>Consolas</vt:lpstr>
      <vt:lpstr>Arial</vt:lpstr>
      <vt:lpstr>Data Science Project Proposal XL by Slidesgo</vt:lpstr>
      <vt:lpstr>Constelación de satélites  GMAT &amp; Python</vt:lpstr>
      <vt:lpstr>INDICE </vt:lpstr>
      <vt:lpstr>INTRODUCCION</vt:lpstr>
      <vt:lpstr>Flujo de trabajo</vt:lpstr>
      <vt:lpstr>GUI</vt:lpstr>
      <vt:lpstr>GUI</vt:lpstr>
      <vt:lpstr>Ejemplo GUI</vt:lpstr>
      <vt:lpstr>03</vt:lpstr>
      <vt:lpstr>GMAT</vt:lpstr>
      <vt:lpstr>Integración GMAT-Python</vt:lpstr>
      <vt:lpstr>Tratamiento de Outputs</vt:lpstr>
      <vt:lpstr>04</vt:lpstr>
      <vt:lpstr>Presentación de PowerPoint</vt:lpstr>
      <vt:lpstr>Presentación de PowerPoint</vt:lpstr>
      <vt:lpstr>Presentación de PowerPoint</vt:lpstr>
      <vt:lpstr>Presentación de PowerPoint</vt:lpstr>
      <vt:lpstr>Conclusiones </vt:lpstr>
      <vt:lpstr>Dificultades        Aprendizaje</vt:lpstr>
      <vt:lpstr>OBJETIVOS CUMPLIDOS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CARLA PEREZ PARDO</cp:lastModifiedBy>
  <cp:revision>2</cp:revision>
  <dcterms:modified xsi:type="dcterms:W3CDTF">2024-12-18T21:44:12Z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0x0101007674CEE75171E44B9B7664D123F36216</vt:lpwstr>
  </property>
</Properties>
</file>

<file path=docProps/thumbnail.jpeg>
</file>